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av" ContentType="audio/x-wav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4" r:id="rId3"/>
    <p:sldId id="275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94" r:id="rId12"/>
    <p:sldId id="295" r:id="rId13"/>
    <p:sldId id="285" r:id="rId14"/>
    <p:sldId id="289" r:id="rId15"/>
    <p:sldId id="270" r:id="rId16"/>
    <p:sldId id="267" r:id="rId17"/>
    <p:sldId id="290" r:id="rId18"/>
    <p:sldId id="268" r:id="rId19"/>
    <p:sldId id="287" r:id="rId20"/>
    <p:sldId id="291" r:id="rId21"/>
    <p:sldId id="269" r:id="rId22"/>
    <p:sldId id="292" r:id="rId23"/>
    <p:sldId id="293" r:id="rId24"/>
    <p:sldId id="296" r:id="rId25"/>
    <p:sldId id="297" r:id="rId26"/>
    <p:sldId id="272" r:id="rId27"/>
    <p:sldId id="273" r:id="rId28"/>
    <p:sldId id="274" r:id="rId29"/>
    <p:sldId id="256" r:id="rId30"/>
    <p:sldId id="258" r:id="rId31"/>
    <p:sldId id="257" r:id="rId32"/>
    <p:sldId id="299" r:id="rId33"/>
    <p:sldId id="300" r:id="rId34"/>
    <p:sldId id="259" r:id="rId35"/>
    <p:sldId id="260" r:id="rId36"/>
    <p:sldId id="261" r:id="rId37"/>
    <p:sldId id="262" r:id="rId38"/>
    <p:sldId id="263" r:id="rId39"/>
    <p:sldId id="264" r:id="rId40"/>
    <p:sldId id="301" r:id="rId41"/>
    <p:sldId id="302" r:id="rId42"/>
  </p:sldIdLst>
  <p:sldSz cx="9144000" cy="6858000" type="screen4x3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FFCCFF"/>
    <a:srgbClr val="33CCFF"/>
    <a:srgbClr val="FF6699"/>
    <a:srgbClr val="99FFCC"/>
    <a:srgbClr val="FFFFCC"/>
    <a:srgbClr val="ECD6B2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196"/>
    <p:restoredTop sz="86410"/>
  </p:normalViewPr>
  <p:slideViewPr>
    <p:cSldViewPr snapToGrid="0" showGuides="1">
      <p:cViewPr>
        <p:scale>
          <a:sx n="50" d="100"/>
          <a:sy n="50" d="100"/>
        </p:scale>
        <p:origin x="-330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71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5" Type="http://schemas.openxmlformats.org/officeDocument/2006/relationships/tableStyles" Target="tableStyles.xml"/><Relationship Id="rId44" Type="http://schemas.openxmlformats.org/officeDocument/2006/relationships/viewProps" Target="viewProps.xml"/><Relationship Id="rId43" Type="http://schemas.openxmlformats.org/officeDocument/2006/relationships/presProps" Target="presProps.xml"/><Relationship Id="rId42" Type="http://schemas.openxmlformats.org/officeDocument/2006/relationships/slide" Target="slides/slide40.xml"/><Relationship Id="rId41" Type="http://schemas.openxmlformats.org/officeDocument/2006/relationships/slide" Target="slides/slide39.xml"/><Relationship Id="rId40" Type="http://schemas.openxmlformats.org/officeDocument/2006/relationships/slide" Target="slides/slide38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7" Type="http://schemas.openxmlformats.org/officeDocument/2006/relationships/image" Target="../media/image7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9" Type="http://schemas.openxmlformats.org/officeDocument/2006/relationships/image" Target="../media/image29.wmf"/><Relationship Id="rId8" Type="http://schemas.openxmlformats.org/officeDocument/2006/relationships/image" Target="../media/image28.wmf"/><Relationship Id="rId7" Type="http://schemas.openxmlformats.org/officeDocument/2006/relationships/image" Target="../media/image3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Relationship Id="rId3" Type="http://schemas.openxmlformats.org/officeDocument/2006/relationships/image" Target="../media/image24.wmf"/><Relationship Id="rId2" Type="http://schemas.openxmlformats.org/officeDocument/2006/relationships/image" Target="../media/image32.wmf"/><Relationship Id="rId11" Type="http://schemas.openxmlformats.org/officeDocument/2006/relationships/image" Target="../media/image6.wmf"/><Relationship Id="rId10" Type="http://schemas.openxmlformats.org/officeDocument/2006/relationships/image" Target="../media/image30.wmf"/><Relationship Id="rId1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9" Type="http://schemas.openxmlformats.org/officeDocument/2006/relationships/image" Target="../media/image6.wmf"/><Relationship Id="rId8" Type="http://schemas.openxmlformats.org/officeDocument/2006/relationships/image" Target="../media/image30.wmf"/><Relationship Id="rId7" Type="http://schemas.openxmlformats.org/officeDocument/2006/relationships/image" Target="../media/image28.wmf"/><Relationship Id="rId6" Type="http://schemas.openxmlformats.org/officeDocument/2006/relationships/image" Target="../media/image27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Relationship Id="rId3" Type="http://schemas.openxmlformats.org/officeDocument/2006/relationships/image" Target="../media/image3.wmf"/><Relationship Id="rId2" Type="http://schemas.openxmlformats.org/officeDocument/2006/relationships/image" Target="../media/image26.wmf"/><Relationship Id="rId11" Type="http://schemas.openxmlformats.org/officeDocument/2006/relationships/image" Target="../media/image33.wmf"/><Relationship Id="rId10" Type="http://schemas.openxmlformats.org/officeDocument/2006/relationships/image" Target="../media/image15.wmf"/><Relationship Id="rId1" Type="http://schemas.openxmlformats.org/officeDocument/2006/relationships/image" Target="../media/image29.wmf"/></Relationships>
</file>

<file path=ppt/drawings/_rels/vmlDrawing12.vml.rels><?xml version="1.0" encoding="UTF-8" standalone="yes"?>
<Relationships xmlns="http://schemas.openxmlformats.org/package/2006/relationships"><Relationship Id="rId9" Type="http://schemas.openxmlformats.org/officeDocument/2006/relationships/image" Target="../media/image29.wmf"/><Relationship Id="rId8" Type="http://schemas.openxmlformats.org/officeDocument/2006/relationships/image" Target="../media/image28.wmf"/><Relationship Id="rId7" Type="http://schemas.openxmlformats.org/officeDocument/2006/relationships/image" Target="../media/image3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Relationship Id="rId3" Type="http://schemas.openxmlformats.org/officeDocument/2006/relationships/image" Target="../media/image24.wmf"/><Relationship Id="rId2" Type="http://schemas.openxmlformats.org/officeDocument/2006/relationships/image" Target="../media/image35.wmf"/><Relationship Id="rId11" Type="http://schemas.openxmlformats.org/officeDocument/2006/relationships/image" Target="../media/image6.wmf"/><Relationship Id="rId10" Type="http://schemas.openxmlformats.org/officeDocument/2006/relationships/image" Target="../media/image30.wmf"/><Relationship Id="rId1" Type="http://schemas.openxmlformats.org/officeDocument/2006/relationships/image" Target="../media/image34.wmf"/></Relationships>
</file>

<file path=ppt/drawings/_rels/vmlDrawing13.vml.rels><?xml version="1.0" encoding="UTF-8" standalone="yes"?>
<Relationships xmlns="http://schemas.openxmlformats.org/package/2006/relationships"><Relationship Id="rId9" Type="http://schemas.openxmlformats.org/officeDocument/2006/relationships/image" Target="../media/image29.wmf"/><Relationship Id="rId8" Type="http://schemas.openxmlformats.org/officeDocument/2006/relationships/image" Target="../media/image28.wmf"/><Relationship Id="rId7" Type="http://schemas.openxmlformats.org/officeDocument/2006/relationships/image" Target="../media/image3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Relationship Id="rId3" Type="http://schemas.openxmlformats.org/officeDocument/2006/relationships/image" Target="../media/image24.wmf"/><Relationship Id="rId2" Type="http://schemas.openxmlformats.org/officeDocument/2006/relationships/image" Target="../media/image37.wmf"/><Relationship Id="rId11" Type="http://schemas.openxmlformats.org/officeDocument/2006/relationships/image" Target="../media/image6.wmf"/><Relationship Id="rId10" Type="http://schemas.openxmlformats.org/officeDocument/2006/relationships/image" Target="../media/image30.wmf"/><Relationship Id="rId1" Type="http://schemas.openxmlformats.org/officeDocument/2006/relationships/image" Target="../media/image36.wmf"/></Relationships>
</file>

<file path=ppt/drawings/_rels/vmlDrawing14.vml.rels><?xml version="1.0" encoding="UTF-8" standalone="yes"?>
<Relationships xmlns="http://schemas.openxmlformats.org/package/2006/relationships"><Relationship Id="rId9" Type="http://schemas.openxmlformats.org/officeDocument/2006/relationships/image" Target="../media/image29.wmf"/><Relationship Id="rId8" Type="http://schemas.openxmlformats.org/officeDocument/2006/relationships/image" Target="../media/image28.wmf"/><Relationship Id="rId7" Type="http://schemas.openxmlformats.org/officeDocument/2006/relationships/image" Target="../media/image3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Relationship Id="rId3" Type="http://schemas.openxmlformats.org/officeDocument/2006/relationships/image" Target="../media/image24.wmf"/><Relationship Id="rId2" Type="http://schemas.openxmlformats.org/officeDocument/2006/relationships/image" Target="../media/image39.wmf"/><Relationship Id="rId11" Type="http://schemas.openxmlformats.org/officeDocument/2006/relationships/image" Target="../media/image6.wmf"/><Relationship Id="rId10" Type="http://schemas.openxmlformats.org/officeDocument/2006/relationships/image" Target="../media/image30.wmf"/><Relationship Id="rId1" Type="http://schemas.openxmlformats.org/officeDocument/2006/relationships/image" Target="../media/image38.wmf"/></Relationships>
</file>

<file path=ppt/drawings/_rels/vmlDrawing15.vml.rels><?xml version="1.0" encoding="UTF-8" standalone="yes"?>
<Relationships xmlns="http://schemas.openxmlformats.org/package/2006/relationships"><Relationship Id="rId9" Type="http://schemas.openxmlformats.org/officeDocument/2006/relationships/image" Target="../media/image29.wmf"/><Relationship Id="rId8" Type="http://schemas.openxmlformats.org/officeDocument/2006/relationships/image" Target="../media/image28.wmf"/><Relationship Id="rId7" Type="http://schemas.openxmlformats.org/officeDocument/2006/relationships/image" Target="../media/image3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1" Type="http://schemas.openxmlformats.org/officeDocument/2006/relationships/image" Target="../media/image6.wmf"/><Relationship Id="rId10" Type="http://schemas.openxmlformats.org/officeDocument/2006/relationships/image" Target="../media/image30.wmf"/><Relationship Id="rId1" Type="http://schemas.openxmlformats.org/officeDocument/2006/relationships/image" Target="../media/image40.wmf"/></Relationships>
</file>

<file path=ppt/drawings/_rels/vmlDrawing16.vml.rels><?xml version="1.0" encoding="UTF-8" standalone="yes"?>
<Relationships xmlns="http://schemas.openxmlformats.org/package/2006/relationships"><Relationship Id="rId9" Type="http://schemas.openxmlformats.org/officeDocument/2006/relationships/image" Target="../media/image29.wmf"/><Relationship Id="rId8" Type="http://schemas.openxmlformats.org/officeDocument/2006/relationships/image" Target="../media/image28.wmf"/><Relationship Id="rId7" Type="http://schemas.openxmlformats.org/officeDocument/2006/relationships/image" Target="../media/image3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Relationship Id="rId3" Type="http://schemas.openxmlformats.org/officeDocument/2006/relationships/image" Target="../media/image24.wmf"/><Relationship Id="rId2" Type="http://schemas.openxmlformats.org/officeDocument/2006/relationships/image" Target="../media/image37.wmf"/><Relationship Id="rId11" Type="http://schemas.openxmlformats.org/officeDocument/2006/relationships/image" Target="../media/image6.wmf"/><Relationship Id="rId10" Type="http://schemas.openxmlformats.org/officeDocument/2006/relationships/image" Target="../media/image30.wmf"/><Relationship Id="rId1" Type="http://schemas.openxmlformats.org/officeDocument/2006/relationships/image" Target="../media/image41.wmf"/></Relationships>
</file>

<file path=ppt/drawings/_rels/vmlDrawing17.vml.rels><?xml version="1.0" encoding="UTF-8" standalone="yes"?>
<Relationships xmlns="http://schemas.openxmlformats.org/package/2006/relationships"><Relationship Id="rId9" Type="http://schemas.openxmlformats.org/officeDocument/2006/relationships/image" Target="../media/image29.wmf"/><Relationship Id="rId8" Type="http://schemas.openxmlformats.org/officeDocument/2006/relationships/image" Target="../media/image28.wmf"/><Relationship Id="rId7" Type="http://schemas.openxmlformats.org/officeDocument/2006/relationships/image" Target="../media/image3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Relationship Id="rId3" Type="http://schemas.openxmlformats.org/officeDocument/2006/relationships/image" Target="../media/image24.wmf"/><Relationship Id="rId2" Type="http://schemas.openxmlformats.org/officeDocument/2006/relationships/image" Target="../media/image43.wmf"/><Relationship Id="rId11" Type="http://schemas.openxmlformats.org/officeDocument/2006/relationships/image" Target="../media/image6.wmf"/><Relationship Id="rId10" Type="http://schemas.openxmlformats.org/officeDocument/2006/relationships/image" Target="../media/image30.wmf"/><Relationship Id="rId1" Type="http://schemas.openxmlformats.org/officeDocument/2006/relationships/image" Target="../media/image42.wmf"/></Relationships>
</file>

<file path=ppt/drawings/_rels/vmlDrawing18.vml.rels><?xml version="1.0" encoding="UTF-8" standalone="yes"?>
<Relationships xmlns="http://schemas.openxmlformats.org/package/2006/relationships"><Relationship Id="rId9" Type="http://schemas.openxmlformats.org/officeDocument/2006/relationships/image" Target="../media/image29.wmf"/><Relationship Id="rId8" Type="http://schemas.openxmlformats.org/officeDocument/2006/relationships/image" Target="../media/image28.wmf"/><Relationship Id="rId7" Type="http://schemas.openxmlformats.org/officeDocument/2006/relationships/image" Target="../media/image3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Relationship Id="rId3" Type="http://schemas.openxmlformats.org/officeDocument/2006/relationships/image" Target="../media/image24.wmf"/><Relationship Id="rId2" Type="http://schemas.openxmlformats.org/officeDocument/2006/relationships/image" Target="../media/image45.wmf"/><Relationship Id="rId11" Type="http://schemas.openxmlformats.org/officeDocument/2006/relationships/image" Target="../media/image6.wmf"/><Relationship Id="rId10" Type="http://schemas.openxmlformats.org/officeDocument/2006/relationships/image" Target="../media/image30.wmf"/><Relationship Id="rId1" Type="http://schemas.openxmlformats.org/officeDocument/2006/relationships/image" Target="../media/image44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7" Type="http://schemas.openxmlformats.org/officeDocument/2006/relationships/image" Target="../media/image9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0.vml.rels><?xml version="1.0" encoding="UTF-8" standalone="yes"?>
<Relationships xmlns="http://schemas.openxmlformats.org/package/2006/relationships"><Relationship Id="rId4" Type="http://schemas.openxmlformats.org/officeDocument/2006/relationships/image" Target="../media/image50.wmf"/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21.vml.rels><?xml version="1.0" encoding="UTF-8" standalone="yes"?>
<Relationships xmlns="http://schemas.openxmlformats.org/package/2006/relationships"><Relationship Id="rId5" Type="http://schemas.openxmlformats.org/officeDocument/2006/relationships/image" Target="../media/image27.wmf"/><Relationship Id="rId4" Type="http://schemas.openxmlformats.org/officeDocument/2006/relationships/image" Target="../media/image53.wmf"/><Relationship Id="rId3" Type="http://schemas.openxmlformats.org/officeDocument/2006/relationships/image" Target="../media/image52.wmf"/><Relationship Id="rId2" Type="http://schemas.openxmlformats.org/officeDocument/2006/relationships/image" Target="../media/image3.wmf"/><Relationship Id="rId1" Type="http://schemas.openxmlformats.org/officeDocument/2006/relationships/image" Target="../media/image51.wmf"/></Relationships>
</file>

<file path=ppt/drawings/_rels/vmlDrawing22.vml.rels><?xml version="1.0" encoding="UTF-8" standalone="yes"?>
<Relationships xmlns="http://schemas.openxmlformats.org/package/2006/relationships"><Relationship Id="rId5" Type="http://schemas.openxmlformats.org/officeDocument/2006/relationships/image" Target="../media/image57.wmf"/><Relationship Id="rId4" Type="http://schemas.openxmlformats.org/officeDocument/2006/relationships/image" Target="../media/image56.wmf"/><Relationship Id="rId3" Type="http://schemas.openxmlformats.org/officeDocument/2006/relationships/image" Target="../media/image55.wmf"/><Relationship Id="rId2" Type="http://schemas.openxmlformats.org/officeDocument/2006/relationships/image" Target="../media/image5.wmf"/><Relationship Id="rId1" Type="http://schemas.openxmlformats.org/officeDocument/2006/relationships/image" Target="../media/image54.wmf"/></Relationships>
</file>

<file path=ppt/drawings/_rels/vmlDrawing23.vml.rels><?xml version="1.0" encoding="UTF-8" standalone="yes"?>
<Relationships xmlns="http://schemas.openxmlformats.org/package/2006/relationships"><Relationship Id="rId5" Type="http://schemas.openxmlformats.org/officeDocument/2006/relationships/image" Target="../media/image52.wmf"/><Relationship Id="rId4" Type="http://schemas.openxmlformats.org/officeDocument/2006/relationships/image" Target="../media/image25.wmf"/><Relationship Id="rId3" Type="http://schemas.openxmlformats.org/officeDocument/2006/relationships/image" Target="../media/image59.wmf"/><Relationship Id="rId2" Type="http://schemas.openxmlformats.org/officeDocument/2006/relationships/image" Target="../media/image26.wmf"/><Relationship Id="rId1" Type="http://schemas.openxmlformats.org/officeDocument/2006/relationships/image" Target="../media/image58.wmf"/></Relationships>
</file>

<file path=ppt/drawings/_rels/vmlDrawing24.vml.rels><?xml version="1.0" encoding="UTF-8" standalone="yes"?>
<Relationships xmlns="http://schemas.openxmlformats.org/package/2006/relationships"><Relationship Id="rId7" Type="http://schemas.openxmlformats.org/officeDocument/2006/relationships/image" Target="../media/image66.wmf"/><Relationship Id="rId6" Type="http://schemas.openxmlformats.org/officeDocument/2006/relationships/image" Target="../media/image65.wmf"/><Relationship Id="rId5" Type="http://schemas.openxmlformats.org/officeDocument/2006/relationships/image" Target="../media/image64.wmf"/><Relationship Id="rId4" Type="http://schemas.openxmlformats.org/officeDocument/2006/relationships/image" Target="../media/image63.wmf"/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25.vml.rels><?xml version="1.0" encoding="UTF-8" standalone="yes"?>
<Relationships xmlns="http://schemas.openxmlformats.org/package/2006/relationships"><Relationship Id="rId7" Type="http://schemas.openxmlformats.org/officeDocument/2006/relationships/image" Target="../media/image72.wmf"/><Relationship Id="rId6" Type="http://schemas.openxmlformats.org/officeDocument/2006/relationships/image" Target="../media/image71.wmf"/><Relationship Id="rId5" Type="http://schemas.openxmlformats.org/officeDocument/2006/relationships/image" Target="../media/image70.wmf"/><Relationship Id="rId4" Type="http://schemas.openxmlformats.org/officeDocument/2006/relationships/image" Target="../media/image69.wmf"/><Relationship Id="rId3" Type="http://schemas.openxmlformats.org/officeDocument/2006/relationships/image" Target="../media/image68.wmf"/><Relationship Id="rId2" Type="http://schemas.openxmlformats.org/officeDocument/2006/relationships/image" Target="../media/image61.wmf"/><Relationship Id="rId1" Type="http://schemas.openxmlformats.org/officeDocument/2006/relationships/image" Target="../media/image67.wmf"/></Relationships>
</file>

<file path=ppt/drawings/_rels/vmlDrawing26.vml.rels><?xml version="1.0" encoding="UTF-8" standalone="yes"?>
<Relationships xmlns="http://schemas.openxmlformats.org/package/2006/relationships"><Relationship Id="rId4" Type="http://schemas.openxmlformats.org/officeDocument/2006/relationships/image" Target="../media/image27.wmf"/><Relationship Id="rId3" Type="http://schemas.openxmlformats.org/officeDocument/2006/relationships/image" Target="../media/image53.wmf"/><Relationship Id="rId2" Type="http://schemas.openxmlformats.org/officeDocument/2006/relationships/image" Target="../media/image3.wmf"/><Relationship Id="rId1" Type="http://schemas.openxmlformats.org/officeDocument/2006/relationships/image" Target="../media/image51.wmf"/></Relationships>
</file>

<file path=ppt/drawings/_rels/vmlDrawing27.vml.rels><?xml version="1.0" encoding="UTF-8" standalone="yes"?>
<Relationships xmlns="http://schemas.openxmlformats.org/package/2006/relationships"><Relationship Id="rId5" Type="http://schemas.openxmlformats.org/officeDocument/2006/relationships/image" Target="../media/image46.wmf"/><Relationship Id="rId4" Type="http://schemas.openxmlformats.org/officeDocument/2006/relationships/image" Target="../media/image27.wmf"/><Relationship Id="rId3" Type="http://schemas.openxmlformats.org/officeDocument/2006/relationships/image" Target="../media/image53.wmf"/><Relationship Id="rId2" Type="http://schemas.openxmlformats.org/officeDocument/2006/relationships/image" Target="../media/image3.wmf"/><Relationship Id="rId1" Type="http://schemas.openxmlformats.org/officeDocument/2006/relationships/image" Target="../media/image51.wmf"/></Relationships>
</file>

<file path=ppt/drawings/_rels/vmlDrawing28.vml.rels><?xml version="1.0" encoding="UTF-8" standalone="yes"?>
<Relationships xmlns="http://schemas.openxmlformats.org/package/2006/relationships"><Relationship Id="rId4" Type="http://schemas.openxmlformats.org/officeDocument/2006/relationships/image" Target="../media/image56.wmf"/><Relationship Id="rId3" Type="http://schemas.openxmlformats.org/officeDocument/2006/relationships/image" Target="../media/image55.wmf"/><Relationship Id="rId2" Type="http://schemas.openxmlformats.org/officeDocument/2006/relationships/image" Target="../media/image5.wmf"/><Relationship Id="rId1" Type="http://schemas.openxmlformats.org/officeDocument/2006/relationships/image" Target="../media/image54.wmf"/></Relationships>
</file>

<file path=ppt/drawings/_rels/vmlDrawing29.vml.rels><?xml version="1.0" encoding="UTF-8" standalone="yes"?>
<Relationships xmlns="http://schemas.openxmlformats.org/package/2006/relationships"><Relationship Id="rId5" Type="http://schemas.openxmlformats.org/officeDocument/2006/relationships/image" Target="../media/image73.wmf"/><Relationship Id="rId4" Type="http://schemas.openxmlformats.org/officeDocument/2006/relationships/image" Target="../media/image56.wmf"/><Relationship Id="rId3" Type="http://schemas.openxmlformats.org/officeDocument/2006/relationships/image" Target="../media/image55.wmf"/><Relationship Id="rId2" Type="http://schemas.openxmlformats.org/officeDocument/2006/relationships/image" Target="../media/image5.wmf"/><Relationship Id="rId1" Type="http://schemas.openxmlformats.org/officeDocument/2006/relationships/image" Target="../media/image5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7" Type="http://schemas.openxmlformats.org/officeDocument/2006/relationships/image" Target="../media/image1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30.vml.rels><?xml version="1.0" encoding="UTF-8" standalone="yes"?>
<Relationships xmlns="http://schemas.openxmlformats.org/package/2006/relationships"><Relationship Id="rId4" Type="http://schemas.openxmlformats.org/officeDocument/2006/relationships/image" Target="../media/image25.wmf"/><Relationship Id="rId3" Type="http://schemas.openxmlformats.org/officeDocument/2006/relationships/image" Target="../media/image59.wmf"/><Relationship Id="rId2" Type="http://schemas.openxmlformats.org/officeDocument/2006/relationships/image" Target="../media/image26.wmf"/><Relationship Id="rId1" Type="http://schemas.openxmlformats.org/officeDocument/2006/relationships/image" Target="../media/image58.wmf"/></Relationships>
</file>

<file path=ppt/drawings/_rels/vmlDrawing31.vml.rels><?xml version="1.0" encoding="UTF-8" standalone="yes"?>
<Relationships xmlns="http://schemas.openxmlformats.org/package/2006/relationships"><Relationship Id="rId5" Type="http://schemas.openxmlformats.org/officeDocument/2006/relationships/image" Target="../media/image74.wmf"/><Relationship Id="rId4" Type="http://schemas.openxmlformats.org/officeDocument/2006/relationships/image" Target="../media/image25.wmf"/><Relationship Id="rId3" Type="http://schemas.openxmlformats.org/officeDocument/2006/relationships/image" Target="../media/image59.wmf"/><Relationship Id="rId2" Type="http://schemas.openxmlformats.org/officeDocument/2006/relationships/image" Target="../media/image26.wmf"/><Relationship Id="rId1" Type="http://schemas.openxmlformats.org/officeDocument/2006/relationships/image" Target="../media/image58.wmf"/></Relationships>
</file>

<file path=ppt/drawings/_rels/vmlDrawing32.vml.rels><?xml version="1.0" encoding="UTF-8" standalone="yes"?>
<Relationships xmlns="http://schemas.openxmlformats.org/package/2006/relationships"><Relationship Id="rId7" Type="http://schemas.openxmlformats.org/officeDocument/2006/relationships/image" Target="../media/image80.wmf"/><Relationship Id="rId6" Type="http://schemas.openxmlformats.org/officeDocument/2006/relationships/image" Target="../media/image79.wmf"/><Relationship Id="rId5" Type="http://schemas.openxmlformats.org/officeDocument/2006/relationships/image" Target="../media/image78.wmf"/><Relationship Id="rId4" Type="http://schemas.openxmlformats.org/officeDocument/2006/relationships/image" Target="../media/image77.wmf"/><Relationship Id="rId3" Type="http://schemas.openxmlformats.org/officeDocument/2006/relationships/image" Target="../media/image76.wmf"/><Relationship Id="rId2" Type="http://schemas.openxmlformats.org/officeDocument/2006/relationships/image" Target="../media/image61.wmf"/><Relationship Id="rId1" Type="http://schemas.openxmlformats.org/officeDocument/2006/relationships/image" Target="../media/image75.wmf"/></Relationships>
</file>

<file path=ppt/drawings/_rels/vmlDrawing33.vml.rels><?xml version="1.0" encoding="UTF-8" standalone="yes"?>
<Relationships xmlns="http://schemas.openxmlformats.org/package/2006/relationships"><Relationship Id="rId7" Type="http://schemas.openxmlformats.org/officeDocument/2006/relationships/image" Target="../media/image86.wmf"/><Relationship Id="rId6" Type="http://schemas.openxmlformats.org/officeDocument/2006/relationships/image" Target="../media/image85.wmf"/><Relationship Id="rId5" Type="http://schemas.openxmlformats.org/officeDocument/2006/relationships/image" Target="../media/image84.wmf"/><Relationship Id="rId4" Type="http://schemas.openxmlformats.org/officeDocument/2006/relationships/image" Target="../media/image83.wmf"/><Relationship Id="rId3" Type="http://schemas.openxmlformats.org/officeDocument/2006/relationships/image" Target="../media/image82.wmf"/><Relationship Id="rId2" Type="http://schemas.openxmlformats.org/officeDocument/2006/relationships/image" Target="../media/image61.wmf"/><Relationship Id="rId1" Type="http://schemas.openxmlformats.org/officeDocument/2006/relationships/image" Target="../media/image81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7" Type="http://schemas.openxmlformats.org/officeDocument/2006/relationships/image" Target="../media/image13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7" Type="http://schemas.openxmlformats.org/officeDocument/2006/relationships/image" Target="../media/image15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7" Type="http://schemas.openxmlformats.org/officeDocument/2006/relationships/image" Target="../media/image17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7" Type="http://schemas.openxmlformats.org/officeDocument/2006/relationships/image" Target="../media/image18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7" Type="http://schemas.openxmlformats.org/officeDocument/2006/relationships/image" Target="../media/image20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9.vml.rels><?xml version="1.0" encoding="UTF-8" standalone="yes"?>
<Relationships xmlns="http://schemas.openxmlformats.org/package/2006/relationships"><Relationship Id="rId9" Type="http://schemas.openxmlformats.org/officeDocument/2006/relationships/image" Target="../media/image29.wmf"/><Relationship Id="rId8" Type="http://schemas.openxmlformats.org/officeDocument/2006/relationships/image" Target="../media/image28.wmf"/><Relationship Id="rId7" Type="http://schemas.openxmlformats.org/officeDocument/2006/relationships/image" Target="../media/image3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1" Type="http://schemas.openxmlformats.org/officeDocument/2006/relationships/image" Target="../media/image6.wmf"/><Relationship Id="rId10" Type="http://schemas.openxmlformats.org/officeDocument/2006/relationships/image" Target="../media/image30.wmf"/><Relationship Id="rId1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BB962C8B-B14F-4D97-AF65-F5344CB8AC3E}" type="datetime1">
              <a:rPr lang="en-GB"/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EFD1">
                <a:alpha val="100000"/>
              </a:srgbClr>
            </a:gs>
            <a:gs pos="64999">
              <a:srgbClr val="F0EBD5">
                <a:alpha val="100000"/>
              </a:srgbClr>
            </a:gs>
            <a:gs pos="100000">
              <a:srgbClr val="D1C39F">
                <a:alpha val="100000"/>
              </a:srgb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fld id="{BB962C8B-B14F-4D97-AF65-F5344CB8AC3E}" type="datetime1">
              <a:rPr lang="en-GB"/>
            </a:fld>
            <a:endParaRPr lang="en-GB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9.bin"/><Relationship Id="rId8" Type="http://schemas.openxmlformats.org/officeDocument/2006/relationships/image" Target="../media/image25.wmf"/><Relationship Id="rId7" Type="http://schemas.openxmlformats.org/officeDocument/2006/relationships/oleObject" Target="../embeddings/oleObject68.bin"/><Relationship Id="rId6" Type="http://schemas.openxmlformats.org/officeDocument/2006/relationships/image" Target="../media/image24.wmf"/><Relationship Id="rId5" Type="http://schemas.openxmlformats.org/officeDocument/2006/relationships/oleObject" Target="../embeddings/oleObject67.bin"/><Relationship Id="rId4" Type="http://schemas.openxmlformats.org/officeDocument/2006/relationships/image" Target="../media/image23.wmf"/><Relationship Id="rId3" Type="http://schemas.openxmlformats.org/officeDocument/2006/relationships/oleObject" Target="../embeddings/oleObject66.bin"/><Relationship Id="rId24" Type="http://schemas.openxmlformats.org/officeDocument/2006/relationships/vmlDrawing" Target="../drawings/vmlDrawing9.vml"/><Relationship Id="rId23" Type="http://schemas.openxmlformats.org/officeDocument/2006/relationships/slideLayout" Target="../slideLayouts/slideLayout7.xml"/><Relationship Id="rId22" Type="http://schemas.openxmlformats.org/officeDocument/2006/relationships/image" Target="../media/image6.wmf"/><Relationship Id="rId21" Type="http://schemas.openxmlformats.org/officeDocument/2006/relationships/oleObject" Target="../embeddings/oleObject75.bin"/><Relationship Id="rId20" Type="http://schemas.openxmlformats.org/officeDocument/2006/relationships/image" Target="../media/image30.wmf"/><Relationship Id="rId2" Type="http://schemas.openxmlformats.org/officeDocument/2006/relationships/image" Target="../media/image22.wmf"/><Relationship Id="rId19" Type="http://schemas.openxmlformats.org/officeDocument/2006/relationships/oleObject" Target="../embeddings/oleObject74.bin"/><Relationship Id="rId18" Type="http://schemas.openxmlformats.org/officeDocument/2006/relationships/image" Target="../media/image29.wmf"/><Relationship Id="rId17" Type="http://schemas.openxmlformats.org/officeDocument/2006/relationships/oleObject" Target="../embeddings/oleObject73.bin"/><Relationship Id="rId16" Type="http://schemas.openxmlformats.org/officeDocument/2006/relationships/image" Target="../media/image28.wmf"/><Relationship Id="rId15" Type="http://schemas.openxmlformats.org/officeDocument/2006/relationships/oleObject" Target="../embeddings/oleObject72.bin"/><Relationship Id="rId14" Type="http://schemas.openxmlformats.org/officeDocument/2006/relationships/image" Target="../media/image3.wmf"/><Relationship Id="rId13" Type="http://schemas.openxmlformats.org/officeDocument/2006/relationships/oleObject" Target="../embeddings/oleObject71.bin"/><Relationship Id="rId12" Type="http://schemas.openxmlformats.org/officeDocument/2006/relationships/image" Target="../media/image27.wmf"/><Relationship Id="rId11" Type="http://schemas.openxmlformats.org/officeDocument/2006/relationships/oleObject" Target="../embeddings/oleObject70.bin"/><Relationship Id="rId10" Type="http://schemas.openxmlformats.org/officeDocument/2006/relationships/image" Target="../media/image26.wmf"/><Relationship Id="rId1" Type="http://schemas.openxmlformats.org/officeDocument/2006/relationships/oleObject" Target="../embeddings/oleObject65.bin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80.bin"/><Relationship Id="rId8" Type="http://schemas.openxmlformats.org/officeDocument/2006/relationships/image" Target="../media/image25.wmf"/><Relationship Id="rId7" Type="http://schemas.openxmlformats.org/officeDocument/2006/relationships/oleObject" Target="../embeddings/oleObject79.bin"/><Relationship Id="rId6" Type="http://schemas.openxmlformats.org/officeDocument/2006/relationships/image" Target="../media/image24.wmf"/><Relationship Id="rId5" Type="http://schemas.openxmlformats.org/officeDocument/2006/relationships/oleObject" Target="../embeddings/oleObject78.bin"/><Relationship Id="rId4" Type="http://schemas.openxmlformats.org/officeDocument/2006/relationships/image" Target="../media/image32.wmf"/><Relationship Id="rId3" Type="http://schemas.openxmlformats.org/officeDocument/2006/relationships/oleObject" Target="../embeddings/oleObject77.bin"/><Relationship Id="rId24" Type="http://schemas.openxmlformats.org/officeDocument/2006/relationships/vmlDrawing" Target="../drawings/vmlDrawing10.vml"/><Relationship Id="rId23" Type="http://schemas.openxmlformats.org/officeDocument/2006/relationships/slideLayout" Target="../slideLayouts/slideLayout7.xml"/><Relationship Id="rId22" Type="http://schemas.openxmlformats.org/officeDocument/2006/relationships/image" Target="../media/image6.wmf"/><Relationship Id="rId21" Type="http://schemas.openxmlformats.org/officeDocument/2006/relationships/oleObject" Target="../embeddings/oleObject86.bin"/><Relationship Id="rId20" Type="http://schemas.openxmlformats.org/officeDocument/2006/relationships/image" Target="../media/image30.wmf"/><Relationship Id="rId2" Type="http://schemas.openxmlformats.org/officeDocument/2006/relationships/image" Target="../media/image31.wmf"/><Relationship Id="rId19" Type="http://schemas.openxmlformats.org/officeDocument/2006/relationships/oleObject" Target="../embeddings/oleObject85.bin"/><Relationship Id="rId18" Type="http://schemas.openxmlformats.org/officeDocument/2006/relationships/image" Target="../media/image29.wmf"/><Relationship Id="rId17" Type="http://schemas.openxmlformats.org/officeDocument/2006/relationships/oleObject" Target="../embeddings/oleObject84.bin"/><Relationship Id="rId16" Type="http://schemas.openxmlformats.org/officeDocument/2006/relationships/image" Target="../media/image28.wmf"/><Relationship Id="rId15" Type="http://schemas.openxmlformats.org/officeDocument/2006/relationships/oleObject" Target="../embeddings/oleObject83.bin"/><Relationship Id="rId14" Type="http://schemas.openxmlformats.org/officeDocument/2006/relationships/image" Target="../media/image3.wmf"/><Relationship Id="rId13" Type="http://schemas.openxmlformats.org/officeDocument/2006/relationships/oleObject" Target="../embeddings/oleObject82.bin"/><Relationship Id="rId12" Type="http://schemas.openxmlformats.org/officeDocument/2006/relationships/image" Target="../media/image27.wmf"/><Relationship Id="rId11" Type="http://schemas.openxmlformats.org/officeDocument/2006/relationships/oleObject" Target="../embeddings/oleObject81.bin"/><Relationship Id="rId10" Type="http://schemas.openxmlformats.org/officeDocument/2006/relationships/image" Target="../media/image26.wmf"/><Relationship Id="rId1" Type="http://schemas.openxmlformats.org/officeDocument/2006/relationships/oleObject" Target="../embeddings/oleObject76.bin"/></Relationships>
</file>

<file path=ppt/slides/_rels/slide1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91.bin"/><Relationship Id="rId8" Type="http://schemas.openxmlformats.org/officeDocument/2006/relationships/image" Target="../media/image24.wmf"/><Relationship Id="rId7" Type="http://schemas.openxmlformats.org/officeDocument/2006/relationships/oleObject" Target="../embeddings/oleObject90.bin"/><Relationship Id="rId6" Type="http://schemas.openxmlformats.org/officeDocument/2006/relationships/image" Target="../media/image3.wmf"/><Relationship Id="rId5" Type="http://schemas.openxmlformats.org/officeDocument/2006/relationships/oleObject" Target="../embeddings/oleObject89.bin"/><Relationship Id="rId4" Type="http://schemas.openxmlformats.org/officeDocument/2006/relationships/image" Target="../media/image26.wmf"/><Relationship Id="rId3" Type="http://schemas.openxmlformats.org/officeDocument/2006/relationships/oleObject" Target="../embeddings/oleObject88.bin"/><Relationship Id="rId24" Type="http://schemas.openxmlformats.org/officeDocument/2006/relationships/vmlDrawing" Target="../drawings/vmlDrawing11.vml"/><Relationship Id="rId23" Type="http://schemas.openxmlformats.org/officeDocument/2006/relationships/slideLayout" Target="../slideLayouts/slideLayout7.xml"/><Relationship Id="rId22" Type="http://schemas.openxmlformats.org/officeDocument/2006/relationships/image" Target="../media/image33.wmf"/><Relationship Id="rId21" Type="http://schemas.openxmlformats.org/officeDocument/2006/relationships/oleObject" Target="../embeddings/oleObject97.bin"/><Relationship Id="rId20" Type="http://schemas.openxmlformats.org/officeDocument/2006/relationships/image" Target="../media/image15.wmf"/><Relationship Id="rId2" Type="http://schemas.openxmlformats.org/officeDocument/2006/relationships/image" Target="../media/image29.wmf"/><Relationship Id="rId19" Type="http://schemas.openxmlformats.org/officeDocument/2006/relationships/oleObject" Target="../embeddings/oleObject96.bin"/><Relationship Id="rId18" Type="http://schemas.openxmlformats.org/officeDocument/2006/relationships/image" Target="../media/image6.wmf"/><Relationship Id="rId17" Type="http://schemas.openxmlformats.org/officeDocument/2006/relationships/oleObject" Target="../embeddings/oleObject95.bin"/><Relationship Id="rId16" Type="http://schemas.openxmlformats.org/officeDocument/2006/relationships/image" Target="../media/image30.wmf"/><Relationship Id="rId15" Type="http://schemas.openxmlformats.org/officeDocument/2006/relationships/oleObject" Target="../embeddings/oleObject94.bin"/><Relationship Id="rId14" Type="http://schemas.openxmlformats.org/officeDocument/2006/relationships/image" Target="../media/image28.wmf"/><Relationship Id="rId13" Type="http://schemas.openxmlformats.org/officeDocument/2006/relationships/oleObject" Target="../embeddings/oleObject93.bin"/><Relationship Id="rId12" Type="http://schemas.openxmlformats.org/officeDocument/2006/relationships/image" Target="../media/image27.wmf"/><Relationship Id="rId11" Type="http://schemas.openxmlformats.org/officeDocument/2006/relationships/oleObject" Target="../embeddings/oleObject92.bin"/><Relationship Id="rId10" Type="http://schemas.openxmlformats.org/officeDocument/2006/relationships/image" Target="../media/image25.wmf"/><Relationship Id="rId1" Type="http://schemas.openxmlformats.org/officeDocument/2006/relationships/oleObject" Target="../embeddings/oleObject87.bin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02.bin"/><Relationship Id="rId8" Type="http://schemas.openxmlformats.org/officeDocument/2006/relationships/image" Target="../media/image25.wmf"/><Relationship Id="rId7" Type="http://schemas.openxmlformats.org/officeDocument/2006/relationships/oleObject" Target="../embeddings/oleObject101.bin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00.bin"/><Relationship Id="rId4" Type="http://schemas.openxmlformats.org/officeDocument/2006/relationships/image" Target="../media/image35.wmf"/><Relationship Id="rId3" Type="http://schemas.openxmlformats.org/officeDocument/2006/relationships/oleObject" Target="../embeddings/oleObject99.bin"/><Relationship Id="rId24" Type="http://schemas.openxmlformats.org/officeDocument/2006/relationships/vmlDrawing" Target="../drawings/vmlDrawing12.vml"/><Relationship Id="rId23" Type="http://schemas.openxmlformats.org/officeDocument/2006/relationships/slideLayout" Target="../slideLayouts/slideLayout7.xml"/><Relationship Id="rId22" Type="http://schemas.openxmlformats.org/officeDocument/2006/relationships/image" Target="../media/image6.wmf"/><Relationship Id="rId21" Type="http://schemas.openxmlformats.org/officeDocument/2006/relationships/oleObject" Target="../embeddings/oleObject108.bin"/><Relationship Id="rId20" Type="http://schemas.openxmlformats.org/officeDocument/2006/relationships/image" Target="../media/image30.wmf"/><Relationship Id="rId2" Type="http://schemas.openxmlformats.org/officeDocument/2006/relationships/image" Target="../media/image34.wmf"/><Relationship Id="rId19" Type="http://schemas.openxmlformats.org/officeDocument/2006/relationships/oleObject" Target="../embeddings/oleObject107.bin"/><Relationship Id="rId18" Type="http://schemas.openxmlformats.org/officeDocument/2006/relationships/image" Target="../media/image29.wmf"/><Relationship Id="rId17" Type="http://schemas.openxmlformats.org/officeDocument/2006/relationships/oleObject" Target="../embeddings/oleObject106.bin"/><Relationship Id="rId16" Type="http://schemas.openxmlformats.org/officeDocument/2006/relationships/image" Target="../media/image28.wmf"/><Relationship Id="rId15" Type="http://schemas.openxmlformats.org/officeDocument/2006/relationships/oleObject" Target="../embeddings/oleObject105.bin"/><Relationship Id="rId14" Type="http://schemas.openxmlformats.org/officeDocument/2006/relationships/image" Target="../media/image3.wmf"/><Relationship Id="rId13" Type="http://schemas.openxmlformats.org/officeDocument/2006/relationships/oleObject" Target="../embeddings/oleObject104.bin"/><Relationship Id="rId12" Type="http://schemas.openxmlformats.org/officeDocument/2006/relationships/image" Target="../media/image27.wmf"/><Relationship Id="rId11" Type="http://schemas.openxmlformats.org/officeDocument/2006/relationships/oleObject" Target="../embeddings/oleObject103.bin"/><Relationship Id="rId10" Type="http://schemas.openxmlformats.org/officeDocument/2006/relationships/image" Target="../media/image26.wmf"/><Relationship Id="rId1" Type="http://schemas.openxmlformats.org/officeDocument/2006/relationships/oleObject" Target="../embeddings/oleObject98.bin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13.bin"/><Relationship Id="rId8" Type="http://schemas.openxmlformats.org/officeDocument/2006/relationships/image" Target="../media/image25.wmf"/><Relationship Id="rId7" Type="http://schemas.openxmlformats.org/officeDocument/2006/relationships/oleObject" Target="../embeddings/oleObject112.bin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11.bin"/><Relationship Id="rId4" Type="http://schemas.openxmlformats.org/officeDocument/2006/relationships/image" Target="../media/image37.wmf"/><Relationship Id="rId3" Type="http://schemas.openxmlformats.org/officeDocument/2006/relationships/oleObject" Target="../embeddings/oleObject110.bin"/><Relationship Id="rId24" Type="http://schemas.openxmlformats.org/officeDocument/2006/relationships/vmlDrawing" Target="../drawings/vmlDrawing13.vml"/><Relationship Id="rId23" Type="http://schemas.openxmlformats.org/officeDocument/2006/relationships/slideLayout" Target="../slideLayouts/slideLayout7.xml"/><Relationship Id="rId22" Type="http://schemas.openxmlformats.org/officeDocument/2006/relationships/image" Target="../media/image6.wmf"/><Relationship Id="rId21" Type="http://schemas.openxmlformats.org/officeDocument/2006/relationships/oleObject" Target="../embeddings/oleObject119.bin"/><Relationship Id="rId20" Type="http://schemas.openxmlformats.org/officeDocument/2006/relationships/image" Target="../media/image30.wmf"/><Relationship Id="rId2" Type="http://schemas.openxmlformats.org/officeDocument/2006/relationships/image" Target="../media/image36.wmf"/><Relationship Id="rId19" Type="http://schemas.openxmlformats.org/officeDocument/2006/relationships/oleObject" Target="../embeddings/oleObject118.bin"/><Relationship Id="rId18" Type="http://schemas.openxmlformats.org/officeDocument/2006/relationships/image" Target="../media/image29.wmf"/><Relationship Id="rId17" Type="http://schemas.openxmlformats.org/officeDocument/2006/relationships/oleObject" Target="../embeddings/oleObject117.bin"/><Relationship Id="rId16" Type="http://schemas.openxmlformats.org/officeDocument/2006/relationships/image" Target="../media/image28.wmf"/><Relationship Id="rId15" Type="http://schemas.openxmlformats.org/officeDocument/2006/relationships/oleObject" Target="../embeddings/oleObject116.bin"/><Relationship Id="rId14" Type="http://schemas.openxmlformats.org/officeDocument/2006/relationships/image" Target="../media/image3.wmf"/><Relationship Id="rId13" Type="http://schemas.openxmlformats.org/officeDocument/2006/relationships/oleObject" Target="../embeddings/oleObject115.bin"/><Relationship Id="rId12" Type="http://schemas.openxmlformats.org/officeDocument/2006/relationships/image" Target="../media/image27.wmf"/><Relationship Id="rId11" Type="http://schemas.openxmlformats.org/officeDocument/2006/relationships/oleObject" Target="../embeddings/oleObject114.bin"/><Relationship Id="rId10" Type="http://schemas.openxmlformats.org/officeDocument/2006/relationships/image" Target="../media/image26.wmf"/><Relationship Id="rId1" Type="http://schemas.openxmlformats.org/officeDocument/2006/relationships/oleObject" Target="../embeddings/oleObject109.bin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24.bin"/><Relationship Id="rId8" Type="http://schemas.openxmlformats.org/officeDocument/2006/relationships/image" Target="../media/image25.wmf"/><Relationship Id="rId7" Type="http://schemas.openxmlformats.org/officeDocument/2006/relationships/oleObject" Target="../embeddings/oleObject123.bin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22.bin"/><Relationship Id="rId4" Type="http://schemas.openxmlformats.org/officeDocument/2006/relationships/image" Target="../media/image39.wmf"/><Relationship Id="rId3" Type="http://schemas.openxmlformats.org/officeDocument/2006/relationships/oleObject" Target="../embeddings/oleObject121.bin"/><Relationship Id="rId24" Type="http://schemas.openxmlformats.org/officeDocument/2006/relationships/vmlDrawing" Target="../drawings/vmlDrawing14.vml"/><Relationship Id="rId23" Type="http://schemas.openxmlformats.org/officeDocument/2006/relationships/slideLayout" Target="../slideLayouts/slideLayout7.xml"/><Relationship Id="rId22" Type="http://schemas.openxmlformats.org/officeDocument/2006/relationships/image" Target="../media/image6.wmf"/><Relationship Id="rId21" Type="http://schemas.openxmlformats.org/officeDocument/2006/relationships/oleObject" Target="../embeddings/oleObject130.bin"/><Relationship Id="rId20" Type="http://schemas.openxmlformats.org/officeDocument/2006/relationships/image" Target="../media/image30.wmf"/><Relationship Id="rId2" Type="http://schemas.openxmlformats.org/officeDocument/2006/relationships/image" Target="../media/image38.wmf"/><Relationship Id="rId19" Type="http://schemas.openxmlformats.org/officeDocument/2006/relationships/oleObject" Target="../embeddings/oleObject129.bin"/><Relationship Id="rId18" Type="http://schemas.openxmlformats.org/officeDocument/2006/relationships/image" Target="../media/image29.wmf"/><Relationship Id="rId17" Type="http://schemas.openxmlformats.org/officeDocument/2006/relationships/oleObject" Target="../embeddings/oleObject128.bin"/><Relationship Id="rId16" Type="http://schemas.openxmlformats.org/officeDocument/2006/relationships/image" Target="../media/image28.wmf"/><Relationship Id="rId15" Type="http://schemas.openxmlformats.org/officeDocument/2006/relationships/oleObject" Target="../embeddings/oleObject127.bin"/><Relationship Id="rId14" Type="http://schemas.openxmlformats.org/officeDocument/2006/relationships/image" Target="../media/image3.wmf"/><Relationship Id="rId13" Type="http://schemas.openxmlformats.org/officeDocument/2006/relationships/oleObject" Target="../embeddings/oleObject126.bin"/><Relationship Id="rId12" Type="http://schemas.openxmlformats.org/officeDocument/2006/relationships/image" Target="../media/image27.wmf"/><Relationship Id="rId11" Type="http://schemas.openxmlformats.org/officeDocument/2006/relationships/oleObject" Target="../embeddings/oleObject125.bin"/><Relationship Id="rId10" Type="http://schemas.openxmlformats.org/officeDocument/2006/relationships/image" Target="../media/image26.wmf"/><Relationship Id="rId1" Type="http://schemas.openxmlformats.org/officeDocument/2006/relationships/oleObject" Target="../embeddings/oleObject120.bin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35.bin"/><Relationship Id="rId8" Type="http://schemas.openxmlformats.org/officeDocument/2006/relationships/image" Target="../media/image25.wmf"/><Relationship Id="rId7" Type="http://schemas.openxmlformats.org/officeDocument/2006/relationships/oleObject" Target="../embeddings/oleObject134.bin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33.bin"/><Relationship Id="rId4" Type="http://schemas.openxmlformats.org/officeDocument/2006/relationships/image" Target="../media/image23.wmf"/><Relationship Id="rId3" Type="http://schemas.openxmlformats.org/officeDocument/2006/relationships/oleObject" Target="../embeddings/oleObject132.bin"/><Relationship Id="rId24" Type="http://schemas.openxmlformats.org/officeDocument/2006/relationships/vmlDrawing" Target="../drawings/vmlDrawing15.vml"/><Relationship Id="rId23" Type="http://schemas.openxmlformats.org/officeDocument/2006/relationships/slideLayout" Target="../slideLayouts/slideLayout7.xml"/><Relationship Id="rId22" Type="http://schemas.openxmlformats.org/officeDocument/2006/relationships/image" Target="../media/image6.wmf"/><Relationship Id="rId21" Type="http://schemas.openxmlformats.org/officeDocument/2006/relationships/oleObject" Target="../embeddings/oleObject141.bin"/><Relationship Id="rId20" Type="http://schemas.openxmlformats.org/officeDocument/2006/relationships/image" Target="../media/image30.wmf"/><Relationship Id="rId2" Type="http://schemas.openxmlformats.org/officeDocument/2006/relationships/image" Target="../media/image40.wmf"/><Relationship Id="rId19" Type="http://schemas.openxmlformats.org/officeDocument/2006/relationships/oleObject" Target="../embeddings/oleObject140.bin"/><Relationship Id="rId18" Type="http://schemas.openxmlformats.org/officeDocument/2006/relationships/image" Target="../media/image29.wmf"/><Relationship Id="rId17" Type="http://schemas.openxmlformats.org/officeDocument/2006/relationships/oleObject" Target="../embeddings/oleObject139.bin"/><Relationship Id="rId16" Type="http://schemas.openxmlformats.org/officeDocument/2006/relationships/image" Target="../media/image28.wmf"/><Relationship Id="rId15" Type="http://schemas.openxmlformats.org/officeDocument/2006/relationships/oleObject" Target="../embeddings/oleObject138.bin"/><Relationship Id="rId14" Type="http://schemas.openxmlformats.org/officeDocument/2006/relationships/image" Target="../media/image3.wmf"/><Relationship Id="rId13" Type="http://schemas.openxmlformats.org/officeDocument/2006/relationships/oleObject" Target="../embeddings/oleObject137.bin"/><Relationship Id="rId12" Type="http://schemas.openxmlformats.org/officeDocument/2006/relationships/image" Target="../media/image27.wmf"/><Relationship Id="rId11" Type="http://schemas.openxmlformats.org/officeDocument/2006/relationships/oleObject" Target="../embeddings/oleObject136.bin"/><Relationship Id="rId10" Type="http://schemas.openxmlformats.org/officeDocument/2006/relationships/image" Target="../media/image26.wmf"/><Relationship Id="rId1" Type="http://schemas.openxmlformats.org/officeDocument/2006/relationships/oleObject" Target="../embeddings/oleObject131.bin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.bin"/><Relationship Id="rId8" Type="http://schemas.openxmlformats.org/officeDocument/2006/relationships/image" Target="../media/image4.wmf"/><Relationship Id="rId7" Type="http://schemas.openxmlformats.org/officeDocument/2006/relationships/oleObject" Target="../embeddings/oleObject4.bin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1.wmf"/><Relationship Id="rId18" Type="http://schemas.openxmlformats.org/officeDocument/2006/relationships/vmlDrawing" Target="../drawings/vmlDrawing1.vml"/><Relationship Id="rId17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15" Type="http://schemas.openxmlformats.org/officeDocument/2006/relationships/oleObject" Target="../embeddings/oleObject8.bin"/><Relationship Id="rId14" Type="http://schemas.openxmlformats.org/officeDocument/2006/relationships/image" Target="../media/image7.wmf"/><Relationship Id="rId13" Type="http://schemas.openxmlformats.org/officeDocument/2006/relationships/oleObject" Target="../embeddings/oleObject7.bin"/><Relationship Id="rId12" Type="http://schemas.openxmlformats.org/officeDocument/2006/relationships/image" Target="../media/image6.wmf"/><Relationship Id="rId11" Type="http://schemas.openxmlformats.org/officeDocument/2006/relationships/oleObject" Target="../embeddings/oleObject6.bin"/><Relationship Id="rId10" Type="http://schemas.openxmlformats.org/officeDocument/2006/relationships/image" Target="../media/image5.wmf"/><Relationship Id="rId1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46.bin"/><Relationship Id="rId8" Type="http://schemas.openxmlformats.org/officeDocument/2006/relationships/image" Target="../media/image25.wmf"/><Relationship Id="rId7" Type="http://schemas.openxmlformats.org/officeDocument/2006/relationships/oleObject" Target="../embeddings/oleObject145.bin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44.bin"/><Relationship Id="rId4" Type="http://schemas.openxmlformats.org/officeDocument/2006/relationships/image" Target="../media/image37.wmf"/><Relationship Id="rId3" Type="http://schemas.openxmlformats.org/officeDocument/2006/relationships/oleObject" Target="../embeddings/oleObject143.bin"/><Relationship Id="rId24" Type="http://schemas.openxmlformats.org/officeDocument/2006/relationships/vmlDrawing" Target="../drawings/vmlDrawing16.vml"/><Relationship Id="rId23" Type="http://schemas.openxmlformats.org/officeDocument/2006/relationships/slideLayout" Target="../slideLayouts/slideLayout7.xml"/><Relationship Id="rId22" Type="http://schemas.openxmlformats.org/officeDocument/2006/relationships/image" Target="../media/image6.wmf"/><Relationship Id="rId21" Type="http://schemas.openxmlformats.org/officeDocument/2006/relationships/oleObject" Target="../embeddings/oleObject152.bin"/><Relationship Id="rId20" Type="http://schemas.openxmlformats.org/officeDocument/2006/relationships/image" Target="../media/image30.wmf"/><Relationship Id="rId2" Type="http://schemas.openxmlformats.org/officeDocument/2006/relationships/image" Target="../media/image41.wmf"/><Relationship Id="rId19" Type="http://schemas.openxmlformats.org/officeDocument/2006/relationships/oleObject" Target="../embeddings/oleObject151.bin"/><Relationship Id="rId18" Type="http://schemas.openxmlformats.org/officeDocument/2006/relationships/image" Target="../media/image29.wmf"/><Relationship Id="rId17" Type="http://schemas.openxmlformats.org/officeDocument/2006/relationships/oleObject" Target="../embeddings/oleObject150.bin"/><Relationship Id="rId16" Type="http://schemas.openxmlformats.org/officeDocument/2006/relationships/image" Target="../media/image28.wmf"/><Relationship Id="rId15" Type="http://schemas.openxmlformats.org/officeDocument/2006/relationships/oleObject" Target="../embeddings/oleObject149.bin"/><Relationship Id="rId14" Type="http://schemas.openxmlformats.org/officeDocument/2006/relationships/image" Target="../media/image3.wmf"/><Relationship Id="rId13" Type="http://schemas.openxmlformats.org/officeDocument/2006/relationships/oleObject" Target="../embeddings/oleObject148.bin"/><Relationship Id="rId12" Type="http://schemas.openxmlformats.org/officeDocument/2006/relationships/image" Target="../media/image27.wmf"/><Relationship Id="rId11" Type="http://schemas.openxmlformats.org/officeDocument/2006/relationships/oleObject" Target="../embeddings/oleObject147.bin"/><Relationship Id="rId10" Type="http://schemas.openxmlformats.org/officeDocument/2006/relationships/image" Target="../media/image26.wmf"/><Relationship Id="rId1" Type="http://schemas.openxmlformats.org/officeDocument/2006/relationships/oleObject" Target="../embeddings/oleObject142.bin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57.bin"/><Relationship Id="rId8" Type="http://schemas.openxmlformats.org/officeDocument/2006/relationships/image" Target="../media/image25.wmf"/><Relationship Id="rId7" Type="http://schemas.openxmlformats.org/officeDocument/2006/relationships/oleObject" Target="../embeddings/oleObject156.bin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55.bin"/><Relationship Id="rId4" Type="http://schemas.openxmlformats.org/officeDocument/2006/relationships/image" Target="../media/image43.wmf"/><Relationship Id="rId3" Type="http://schemas.openxmlformats.org/officeDocument/2006/relationships/oleObject" Target="../embeddings/oleObject154.bin"/><Relationship Id="rId24" Type="http://schemas.openxmlformats.org/officeDocument/2006/relationships/vmlDrawing" Target="../drawings/vmlDrawing17.vml"/><Relationship Id="rId23" Type="http://schemas.openxmlformats.org/officeDocument/2006/relationships/slideLayout" Target="../slideLayouts/slideLayout7.xml"/><Relationship Id="rId22" Type="http://schemas.openxmlformats.org/officeDocument/2006/relationships/image" Target="../media/image6.wmf"/><Relationship Id="rId21" Type="http://schemas.openxmlformats.org/officeDocument/2006/relationships/oleObject" Target="../embeddings/oleObject163.bin"/><Relationship Id="rId20" Type="http://schemas.openxmlformats.org/officeDocument/2006/relationships/image" Target="../media/image30.wmf"/><Relationship Id="rId2" Type="http://schemas.openxmlformats.org/officeDocument/2006/relationships/image" Target="../media/image42.wmf"/><Relationship Id="rId19" Type="http://schemas.openxmlformats.org/officeDocument/2006/relationships/oleObject" Target="../embeddings/oleObject162.bin"/><Relationship Id="rId18" Type="http://schemas.openxmlformats.org/officeDocument/2006/relationships/image" Target="../media/image29.wmf"/><Relationship Id="rId17" Type="http://schemas.openxmlformats.org/officeDocument/2006/relationships/oleObject" Target="../embeddings/oleObject161.bin"/><Relationship Id="rId16" Type="http://schemas.openxmlformats.org/officeDocument/2006/relationships/image" Target="../media/image28.wmf"/><Relationship Id="rId15" Type="http://schemas.openxmlformats.org/officeDocument/2006/relationships/oleObject" Target="../embeddings/oleObject160.bin"/><Relationship Id="rId14" Type="http://schemas.openxmlformats.org/officeDocument/2006/relationships/image" Target="../media/image3.wmf"/><Relationship Id="rId13" Type="http://schemas.openxmlformats.org/officeDocument/2006/relationships/oleObject" Target="../embeddings/oleObject159.bin"/><Relationship Id="rId12" Type="http://schemas.openxmlformats.org/officeDocument/2006/relationships/image" Target="../media/image27.wmf"/><Relationship Id="rId11" Type="http://schemas.openxmlformats.org/officeDocument/2006/relationships/oleObject" Target="../embeddings/oleObject158.bin"/><Relationship Id="rId10" Type="http://schemas.openxmlformats.org/officeDocument/2006/relationships/image" Target="../media/image26.wmf"/><Relationship Id="rId1" Type="http://schemas.openxmlformats.org/officeDocument/2006/relationships/oleObject" Target="../embeddings/oleObject153.bin"/></Relationships>
</file>

<file path=ppt/slides/_rels/slide2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68.bin"/><Relationship Id="rId8" Type="http://schemas.openxmlformats.org/officeDocument/2006/relationships/image" Target="../media/image25.wmf"/><Relationship Id="rId7" Type="http://schemas.openxmlformats.org/officeDocument/2006/relationships/oleObject" Target="../embeddings/oleObject167.bin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66.bin"/><Relationship Id="rId4" Type="http://schemas.openxmlformats.org/officeDocument/2006/relationships/image" Target="../media/image45.wmf"/><Relationship Id="rId3" Type="http://schemas.openxmlformats.org/officeDocument/2006/relationships/oleObject" Target="../embeddings/oleObject165.bin"/><Relationship Id="rId24" Type="http://schemas.openxmlformats.org/officeDocument/2006/relationships/vmlDrawing" Target="../drawings/vmlDrawing18.vml"/><Relationship Id="rId23" Type="http://schemas.openxmlformats.org/officeDocument/2006/relationships/slideLayout" Target="../slideLayouts/slideLayout7.xml"/><Relationship Id="rId22" Type="http://schemas.openxmlformats.org/officeDocument/2006/relationships/image" Target="../media/image6.wmf"/><Relationship Id="rId21" Type="http://schemas.openxmlformats.org/officeDocument/2006/relationships/oleObject" Target="../embeddings/oleObject174.bin"/><Relationship Id="rId20" Type="http://schemas.openxmlformats.org/officeDocument/2006/relationships/image" Target="../media/image30.wmf"/><Relationship Id="rId2" Type="http://schemas.openxmlformats.org/officeDocument/2006/relationships/image" Target="../media/image44.wmf"/><Relationship Id="rId19" Type="http://schemas.openxmlformats.org/officeDocument/2006/relationships/oleObject" Target="../embeddings/oleObject173.bin"/><Relationship Id="rId18" Type="http://schemas.openxmlformats.org/officeDocument/2006/relationships/image" Target="../media/image29.wmf"/><Relationship Id="rId17" Type="http://schemas.openxmlformats.org/officeDocument/2006/relationships/oleObject" Target="../embeddings/oleObject172.bin"/><Relationship Id="rId16" Type="http://schemas.openxmlformats.org/officeDocument/2006/relationships/image" Target="../media/image28.wmf"/><Relationship Id="rId15" Type="http://schemas.openxmlformats.org/officeDocument/2006/relationships/oleObject" Target="../embeddings/oleObject171.bin"/><Relationship Id="rId14" Type="http://schemas.openxmlformats.org/officeDocument/2006/relationships/image" Target="../media/image3.wmf"/><Relationship Id="rId13" Type="http://schemas.openxmlformats.org/officeDocument/2006/relationships/oleObject" Target="../embeddings/oleObject170.bin"/><Relationship Id="rId12" Type="http://schemas.openxmlformats.org/officeDocument/2006/relationships/image" Target="../media/image27.wmf"/><Relationship Id="rId11" Type="http://schemas.openxmlformats.org/officeDocument/2006/relationships/oleObject" Target="../embeddings/oleObject169.bin"/><Relationship Id="rId10" Type="http://schemas.openxmlformats.org/officeDocument/2006/relationships/image" Target="../media/image26.wmf"/><Relationship Id="rId1" Type="http://schemas.openxmlformats.org/officeDocument/2006/relationships/oleObject" Target="../embeddings/oleObject164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9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6.wmf"/><Relationship Id="rId1" Type="http://schemas.openxmlformats.org/officeDocument/2006/relationships/oleObject" Target="../embeddings/oleObject175.bin"/></Relationships>
</file>

<file path=ppt/slides/_rels/slide2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50.wmf"/><Relationship Id="rId7" Type="http://schemas.openxmlformats.org/officeDocument/2006/relationships/oleObject" Target="../embeddings/oleObject179.bin"/><Relationship Id="rId6" Type="http://schemas.openxmlformats.org/officeDocument/2006/relationships/image" Target="../media/image49.wmf"/><Relationship Id="rId5" Type="http://schemas.openxmlformats.org/officeDocument/2006/relationships/oleObject" Target="../embeddings/oleObject178.bin"/><Relationship Id="rId4" Type="http://schemas.openxmlformats.org/officeDocument/2006/relationships/image" Target="../media/image48.wmf"/><Relationship Id="rId3" Type="http://schemas.openxmlformats.org/officeDocument/2006/relationships/oleObject" Target="../embeddings/oleObject177.bin"/><Relationship Id="rId2" Type="http://schemas.openxmlformats.org/officeDocument/2006/relationships/image" Target="../media/image47.wmf"/><Relationship Id="rId10" Type="http://schemas.openxmlformats.org/officeDocument/2006/relationships/vmlDrawing" Target="../drawings/vmlDrawing20.vml"/><Relationship Id="rId1" Type="http://schemas.openxmlformats.org/officeDocument/2006/relationships/oleObject" Target="../embeddings/oleObject176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2.wav"/><Relationship Id="rId1" Type="http://schemas.openxmlformats.org/officeDocument/2006/relationships/audio" Target="../media/audio1.wav"/></Relationships>
</file>

<file path=ppt/slides/_rels/slide2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84.bin"/><Relationship Id="rId8" Type="http://schemas.openxmlformats.org/officeDocument/2006/relationships/image" Target="../media/image53.wmf"/><Relationship Id="rId7" Type="http://schemas.openxmlformats.org/officeDocument/2006/relationships/oleObject" Target="../embeddings/oleObject183.bin"/><Relationship Id="rId6" Type="http://schemas.openxmlformats.org/officeDocument/2006/relationships/image" Target="../media/image52.wmf"/><Relationship Id="rId5" Type="http://schemas.openxmlformats.org/officeDocument/2006/relationships/oleObject" Target="../embeddings/oleObject182.bin"/><Relationship Id="rId4" Type="http://schemas.openxmlformats.org/officeDocument/2006/relationships/image" Target="../media/image3.wmf"/><Relationship Id="rId3" Type="http://schemas.openxmlformats.org/officeDocument/2006/relationships/oleObject" Target="../embeddings/oleObject181.bin"/><Relationship Id="rId2" Type="http://schemas.openxmlformats.org/officeDocument/2006/relationships/image" Target="../media/image51.wmf"/><Relationship Id="rId14" Type="http://schemas.openxmlformats.org/officeDocument/2006/relationships/vmlDrawing" Target="../drawings/vmlDrawing21.vml"/><Relationship Id="rId13" Type="http://schemas.openxmlformats.org/officeDocument/2006/relationships/slideLayout" Target="../slideLayouts/slideLayout1.xml"/><Relationship Id="rId12" Type="http://schemas.openxmlformats.org/officeDocument/2006/relationships/audio" Target="../media/audio2.wav"/><Relationship Id="rId11" Type="http://schemas.openxmlformats.org/officeDocument/2006/relationships/audio" Target="../media/audio1.wav"/><Relationship Id="rId10" Type="http://schemas.openxmlformats.org/officeDocument/2006/relationships/image" Target="../media/image27.wmf"/><Relationship Id="rId1" Type="http://schemas.openxmlformats.org/officeDocument/2006/relationships/oleObject" Target="../embeddings/oleObject180.bin"/></Relationships>
</file>

<file path=ppt/slides/_rels/slide2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89.bin"/><Relationship Id="rId8" Type="http://schemas.openxmlformats.org/officeDocument/2006/relationships/image" Target="../media/image56.wmf"/><Relationship Id="rId7" Type="http://schemas.openxmlformats.org/officeDocument/2006/relationships/oleObject" Target="../embeddings/oleObject188.bin"/><Relationship Id="rId6" Type="http://schemas.openxmlformats.org/officeDocument/2006/relationships/image" Target="../media/image55.wmf"/><Relationship Id="rId5" Type="http://schemas.openxmlformats.org/officeDocument/2006/relationships/oleObject" Target="../embeddings/oleObject187.bin"/><Relationship Id="rId4" Type="http://schemas.openxmlformats.org/officeDocument/2006/relationships/image" Target="../media/image5.wmf"/><Relationship Id="rId3" Type="http://schemas.openxmlformats.org/officeDocument/2006/relationships/oleObject" Target="../embeddings/oleObject186.bin"/><Relationship Id="rId2" Type="http://schemas.openxmlformats.org/officeDocument/2006/relationships/image" Target="../media/image54.wmf"/><Relationship Id="rId14" Type="http://schemas.openxmlformats.org/officeDocument/2006/relationships/vmlDrawing" Target="../drawings/vmlDrawing22.vml"/><Relationship Id="rId13" Type="http://schemas.openxmlformats.org/officeDocument/2006/relationships/slideLayout" Target="../slideLayouts/slideLayout7.xml"/><Relationship Id="rId12" Type="http://schemas.openxmlformats.org/officeDocument/2006/relationships/audio" Target="../media/audio2.wav"/><Relationship Id="rId11" Type="http://schemas.openxmlformats.org/officeDocument/2006/relationships/audio" Target="../media/audio1.wav"/><Relationship Id="rId10" Type="http://schemas.openxmlformats.org/officeDocument/2006/relationships/image" Target="../media/image57.wmf"/><Relationship Id="rId1" Type="http://schemas.openxmlformats.org/officeDocument/2006/relationships/oleObject" Target="../embeddings/oleObject185.bin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3.bin"/><Relationship Id="rId8" Type="http://schemas.openxmlformats.org/officeDocument/2006/relationships/image" Target="../media/image4.wmf"/><Relationship Id="rId7" Type="http://schemas.openxmlformats.org/officeDocument/2006/relationships/oleObject" Target="../embeddings/oleObject12.bin"/><Relationship Id="rId6" Type="http://schemas.openxmlformats.org/officeDocument/2006/relationships/image" Target="../media/image3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2.wmf"/><Relationship Id="rId3" Type="http://schemas.openxmlformats.org/officeDocument/2006/relationships/oleObject" Target="../embeddings/oleObject10.bin"/><Relationship Id="rId2" Type="http://schemas.openxmlformats.org/officeDocument/2006/relationships/image" Target="../media/image1.wmf"/><Relationship Id="rId18" Type="http://schemas.openxmlformats.org/officeDocument/2006/relationships/vmlDrawing" Target="../drawings/vmlDrawing2.vml"/><Relationship Id="rId17" Type="http://schemas.openxmlformats.org/officeDocument/2006/relationships/slideLayout" Target="../slideLayouts/slideLayout7.xml"/><Relationship Id="rId16" Type="http://schemas.openxmlformats.org/officeDocument/2006/relationships/image" Target="../media/image10.wmf"/><Relationship Id="rId15" Type="http://schemas.openxmlformats.org/officeDocument/2006/relationships/oleObject" Target="../embeddings/oleObject16.bin"/><Relationship Id="rId14" Type="http://schemas.openxmlformats.org/officeDocument/2006/relationships/image" Target="../media/image9.wmf"/><Relationship Id="rId13" Type="http://schemas.openxmlformats.org/officeDocument/2006/relationships/oleObject" Target="../embeddings/oleObject15.bin"/><Relationship Id="rId12" Type="http://schemas.openxmlformats.org/officeDocument/2006/relationships/image" Target="../media/image6.wmf"/><Relationship Id="rId11" Type="http://schemas.openxmlformats.org/officeDocument/2006/relationships/oleObject" Target="../embeddings/oleObject14.bin"/><Relationship Id="rId10" Type="http://schemas.openxmlformats.org/officeDocument/2006/relationships/image" Target="../media/image5.wmf"/><Relationship Id="rId1" Type="http://schemas.openxmlformats.org/officeDocument/2006/relationships/oleObject" Target="../embeddings/oleObject9.bin"/></Relationships>
</file>

<file path=ppt/slides/_rels/slide3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94.bin"/><Relationship Id="rId8" Type="http://schemas.openxmlformats.org/officeDocument/2006/relationships/image" Target="../media/image25.wmf"/><Relationship Id="rId7" Type="http://schemas.openxmlformats.org/officeDocument/2006/relationships/oleObject" Target="../embeddings/oleObject193.bin"/><Relationship Id="rId6" Type="http://schemas.openxmlformats.org/officeDocument/2006/relationships/image" Target="../media/image59.wmf"/><Relationship Id="rId5" Type="http://schemas.openxmlformats.org/officeDocument/2006/relationships/oleObject" Target="../embeddings/oleObject192.bin"/><Relationship Id="rId4" Type="http://schemas.openxmlformats.org/officeDocument/2006/relationships/image" Target="../media/image26.wmf"/><Relationship Id="rId3" Type="http://schemas.openxmlformats.org/officeDocument/2006/relationships/oleObject" Target="../embeddings/oleObject191.bin"/><Relationship Id="rId2" Type="http://schemas.openxmlformats.org/officeDocument/2006/relationships/image" Target="../media/image58.wmf"/><Relationship Id="rId14" Type="http://schemas.openxmlformats.org/officeDocument/2006/relationships/vmlDrawing" Target="../drawings/vmlDrawing23.vml"/><Relationship Id="rId13" Type="http://schemas.openxmlformats.org/officeDocument/2006/relationships/slideLayout" Target="../slideLayouts/slideLayout7.xml"/><Relationship Id="rId12" Type="http://schemas.openxmlformats.org/officeDocument/2006/relationships/audio" Target="../media/audio2.wav"/><Relationship Id="rId11" Type="http://schemas.openxmlformats.org/officeDocument/2006/relationships/audio" Target="../media/audio1.wav"/><Relationship Id="rId10" Type="http://schemas.openxmlformats.org/officeDocument/2006/relationships/image" Target="../media/image52.wmf"/><Relationship Id="rId1" Type="http://schemas.openxmlformats.org/officeDocument/2006/relationships/oleObject" Target="../embeddings/oleObject190.bin"/></Relationships>
</file>

<file path=ppt/slides/_rels/slide31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99.bin"/><Relationship Id="rId8" Type="http://schemas.openxmlformats.org/officeDocument/2006/relationships/image" Target="../media/image63.wmf"/><Relationship Id="rId7" Type="http://schemas.openxmlformats.org/officeDocument/2006/relationships/oleObject" Target="../embeddings/oleObject198.bin"/><Relationship Id="rId6" Type="http://schemas.openxmlformats.org/officeDocument/2006/relationships/image" Target="../media/image62.wmf"/><Relationship Id="rId5" Type="http://schemas.openxmlformats.org/officeDocument/2006/relationships/oleObject" Target="../embeddings/oleObject197.bin"/><Relationship Id="rId4" Type="http://schemas.openxmlformats.org/officeDocument/2006/relationships/image" Target="../media/image61.wmf"/><Relationship Id="rId3" Type="http://schemas.openxmlformats.org/officeDocument/2006/relationships/oleObject" Target="../embeddings/oleObject196.bin"/><Relationship Id="rId2" Type="http://schemas.openxmlformats.org/officeDocument/2006/relationships/image" Target="../media/image60.wmf"/><Relationship Id="rId18" Type="http://schemas.openxmlformats.org/officeDocument/2006/relationships/vmlDrawing" Target="../drawings/vmlDrawing24.vml"/><Relationship Id="rId17" Type="http://schemas.openxmlformats.org/officeDocument/2006/relationships/slideLayout" Target="../slideLayouts/slideLayout7.xml"/><Relationship Id="rId16" Type="http://schemas.openxmlformats.org/officeDocument/2006/relationships/image" Target="../media/image66.wmf"/><Relationship Id="rId15" Type="http://schemas.openxmlformats.org/officeDocument/2006/relationships/oleObject" Target="../embeddings/oleObject203.bin"/><Relationship Id="rId14" Type="http://schemas.openxmlformats.org/officeDocument/2006/relationships/oleObject" Target="../embeddings/oleObject202.bin"/><Relationship Id="rId13" Type="http://schemas.openxmlformats.org/officeDocument/2006/relationships/image" Target="../media/image65.wmf"/><Relationship Id="rId12" Type="http://schemas.openxmlformats.org/officeDocument/2006/relationships/oleObject" Target="../embeddings/oleObject201.bin"/><Relationship Id="rId11" Type="http://schemas.openxmlformats.org/officeDocument/2006/relationships/image" Target="../media/image64.wmf"/><Relationship Id="rId10" Type="http://schemas.openxmlformats.org/officeDocument/2006/relationships/oleObject" Target="../embeddings/oleObject200.bin"/><Relationship Id="rId1" Type="http://schemas.openxmlformats.org/officeDocument/2006/relationships/oleObject" Target="../embeddings/oleObject195.bin"/></Relationships>
</file>

<file path=ppt/slides/_rels/slide32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08.bin"/><Relationship Id="rId8" Type="http://schemas.openxmlformats.org/officeDocument/2006/relationships/image" Target="../media/image69.wmf"/><Relationship Id="rId7" Type="http://schemas.openxmlformats.org/officeDocument/2006/relationships/oleObject" Target="../embeddings/oleObject207.bin"/><Relationship Id="rId6" Type="http://schemas.openxmlformats.org/officeDocument/2006/relationships/image" Target="../media/image68.wmf"/><Relationship Id="rId5" Type="http://schemas.openxmlformats.org/officeDocument/2006/relationships/oleObject" Target="../embeddings/oleObject206.bin"/><Relationship Id="rId4" Type="http://schemas.openxmlformats.org/officeDocument/2006/relationships/image" Target="../media/image61.wmf"/><Relationship Id="rId3" Type="http://schemas.openxmlformats.org/officeDocument/2006/relationships/oleObject" Target="../embeddings/oleObject205.bin"/><Relationship Id="rId2" Type="http://schemas.openxmlformats.org/officeDocument/2006/relationships/image" Target="../media/image67.wmf"/><Relationship Id="rId18" Type="http://schemas.openxmlformats.org/officeDocument/2006/relationships/vmlDrawing" Target="../drawings/vmlDrawing25.vml"/><Relationship Id="rId17" Type="http://schemas.openxmlformats.org/officeDocument/2006/relationships/slideLayout" Target="../slideLayouts/slideLayout7.xml"/><Relationship Id="rId16" Type="http://schemas.openxmlformats.org/officeDocument/2006/relationships/image" Target="../media/image72.wmf"/><Relationship Id="rId15" Type="http://schemas.openxmlformats.org/officeDocument/2006/relationships/oleObject" Target="../embeddings/oleObject212.bin"/><Relationship Id="rId14" Type="http://schemas.openxmlformats.org/officeDocument/2006/relationships/oleObject" Target="../embeddings/oleObject211.bin"/><Relationship Id="rId13" Type="http://schemas.openxmlformats.org/officeDocument/2006/relationships/image" Target="../media/image71.wmf"/><Relationship Id="rId12" Type="http://schemas.openxmlformats.org/officeDocument/2006/relationships/oleObject" Target="../embeddings/oleObject210.bin"/><Relationship Id="rId11" Type="http://schemas.openxmlformats.org/officeDocument/2006/relationships/image" Target="../media/image70.wmf"/><Relationship Id="rId10" Type="http://schemas.openxmlformats.org/officeDocument/2006/relationships/oleObject" Target="../embeddings/oleObject209.bin"/><Relationship Id="rId1" Type="http://schemas.openxmlformats.org/officeDocument/2006/relationships/oleObject" Target="../embeddings/oleObject204.bin"/></Relationships>
</file>

<file path=ppt/slides/_rels/slide33.xml.rels><?xml version="1.0" encoding="UTF-8" standalone="yes"?>
<Relationships xmlns="http://schemas.openxmlformats.org/package/2006/relationships"><Relationship Id="rId9" Type="http://schemas.openxmlformats.org/officeDocument/2006/relationships/audio" Target="../media/audio1.wav"/><Relationship Id="rId8" Type="http://schemas.openxmlformats.org/officeDocument/2006/relationships/image" Target="../media/image27.wmf"/><Relationship Id="rId7" Type="http://schemas.openxmlformats.org/officeDocument/2006/relationships/oleObject" Target="../embeddings/oleObject216.bin"/><Relationship Id="rId6" Type="http://schemas.openxmlformats.org/officeDocument/2006/relationships/image" Target="../media/image53.wmf"/><Relationship Id="rId5" Type="http://schemas.openxmlformats.org/officeDocument/2006/relationships/oleObject" Target="../embeddings/oleObject215.bin"/><Relationship Id="rId4" Type="http://schemas.openxmlformats.org/officeDocument/2006/relationships/image" Target="../media/image3.wmf"/><Relationship Id="rId3" Type="http://schemas.openxmlformats.org/officeDocument/2006/relationships/oleObject" Target="../embeddings/oleObject214.bin"/><Relationship Id="rId2" Type="http://schemas.openxmlformats.org/officeDocument/2006/relationships/image" Target="../media/image51.wmf"/><Relationship Id="rId12" Type="http://schemas.openxmlformats.org/officeDocument/2006/relationships/vmlDrawing" Target="../drawings/vmlDrawing26.vml"/><Relationship Id="rId11" Type="http://schemas.openxmlformats.org/officeDocument/2006/relationships/slideLayout" Target="../slideLayouts/slideLayout7.xml"/><Relationship Id="rId10" Type="http://schemas.openxmlformats.org/officeDocument/2006/relationships/audio" Target="../media/audio2.wav"/><Relationship Id="rId1" Type="http://schemas.openxmlformats.org/officeDocument/2006/relationships/oleObject" Target="../embeddings/oleObject213.bin"/></Relationships>
</file>

<file path=ppt/slides/_rels/slide3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21.bin"/><Relationship Id="rId8" Type="http://schemas.openxmlformats.org/officeDocument/2006/relationships/image" Target="../media/image27.wmf"/><Relationship Id="rId7" Type="http://schemas.openxmlformats.org/officeDocument/2006/relationships/oleObject" Target="../embeddings/oleObject220.bin"/><Relationship Id="rId6" Type="http://schemas.openxmlformats.org/officeDocument/2006/relationships/image" Target="../media/image53.wmf"/><Relationship Id="rId5" Type="http://schemas.openxmlformats.org/officeDocument/2006/relationships/oleObject" Target="../embeddings/oleObject219.bin"/><Relationship Id="rId4" Type="http://schemas.openxmlformats.org/officeDocument/2006/relationships/image" Target="../media/image3.wmf"/><Relationship Id="rId3" Type="http://schemas.openxmlformats.org/officeDocument/2006/relationships/oleObject" Target="../embeddings/oleObject218.bin"/><Relationship Id="rId2" Type="http://schemas.openxmlformats.org/officeDocument/2006/relationships/image" Target="../media/image51.wmf"/><Relationship Id="rId12" Type="http://schemas.openxmlformats.org/officeDocument/2006/relationships/vmlDrawing" Target="../drawings/vmlDrawing27.vml"/><Relationship Id="rId11" Type="http://schemas.openxmlformats.org/officeDocument/2006/relationships/slideLayout" Target="../slideLayouts/slideLayout7.xml"/><Relationship Id="rId10" Type="http://schemas.openxmlformats.org/officeDocument/2006/relationships/image" Target="../media/image46.wmf"/><Relationship Id="rId1" Type="http://schemas.openxmlformats.org/officeDocument/2006/relationships/oleObject" Target="../embeddings/oleObject217.bin"/></Relationships>
</file>

<file path=ppt/slides/_rels/slide35.xml.rels><?xml version="1.0" encoding="UTF-8" standalone="yes"?>
<Relationships xmlns="http://schemas.openxmlformats.org/package/2006/relationships"><Relationship Id="rId9" Type="http://schemas.openxmlformats.org/officeDocument/2006/relationships/audio" Target="../media/audio1.wav"/><Relationship Id="rId8" Type="http://schemas.openxmlformats.org/officeDocument/2006/relationships/image" Target="../media/image56.wmf"/><Relationship Id="rId7" Type="http://schemas.openxmlformats.org/officeDocument/2006/relationships/oleObject" Target="../embeddings/oleObject225.bin"/><Relationship Id="rId6" Type="http://schemas.openxmlformats.org/officeDocument/2006/relationships/image" Target="../media/image55.wmf"/><Relationship Id="rId5" Type="http://schemas.openxmlformats.org/officeDocument/2006/relationships/oleObject" Target="../embeddings/oleObject224.bin"/><Relationship Id="rId4" Type="http://schemas.openxmlformats.org/officeDocument/2006/relationships/image" Target="../media/image5.wmf"/><Relationship Id="rId3" Type="http://schemas.openxmlformats.org/officeDocument/2006/relationships/oleObject" Target="../embeddings/oleObject223.bin"/><Relationship Id="rId2" Type="http://schemas.openxmlformats.org/officeDocument/2006/relationships/image" Target="../media/image54.wmf"/><Relationship Id="rId12" Type="http://schemas.openxmlformats.org/officeDocument/2006/relationships/vmlDrawing" Target="../drawings/vmlDrawing28.vml"/><Relationship Id="rId11" Type="http://schemas.openxmlformats.org/officeDocument/2006/relationships/slideLayout" Target="../slideLayouts/slideLayout7.xml"/><Relationship Id="rId10" Type="http://schemas.openxmlformats.org/officeDocument/2006/relationships/audio" Target="../media/audio2.wav"/><Relationship Id="rId1" Type="http://schemas.openxmlformats.org/officeDocument/2006/relationships/oleObject" Target="../embeddings/oleObject222.bin"/></Relationships>
</file>

<file path=ppt/slides/_rels/slide3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30.bin"/><Relationship Id="rId8" Type="http://schemas.openxmlformats.org/officeDocument/2006/relationships/image" Target="../media/image56.wmf"/><Relationship Id="rId7" Type="http://schemas.openxmlformats.org/officeDocument/2006/relationships/oleObject" Target="../embeddings/oleObject229.bin"/><Relationship Id="rId6" Type="http://schemas.openxmlformats.org/officeDocument/2006/relationships/image" Target="../media/image55.wmf"/><Relationship Id="rId5" Type="http://schemas.openxmlformats.org/officeDocument/2006/relationships/oleObject" Target="../embeddings/oleObject228.bin"/><Relationship Id="rId4" Type="http://schemas.openxmlformats.org/officeDocument/2006/relationships/image" Target="../media/image5.wmf"/><Relationship Id="rId3" Type="http://schemas.openxmlformats.org/officeDocument/2006/relationships/oleObject" Target="../embeddings/oleObject227.bin"/><Relationship Id="rId2" Type="http://schemas.openxmlformats.org/officeDocument/2006/relationships/image" Target="../media/image54.wmf"/><Relationship Id="rId12" Type="http://schemas.openxmlformats.org/officeDocument/2006/relationships/vmlDrawing" Target="../drawings/vmlDrawing29.vml"/><Relationship Id="rId11" Type="http://schemas.openxmlformats.org/officeDocument/2006/relationships/slideLayout" Target="../slideLayouts/slideLayout7.xml"/><Relationship Id="rId10" Type="http://schemas.openxmlformats.org/officeDocument/2006/relationships/image" Target="../media/image73.wmf"/><Relationship Id="rId1" Type="http://schemas.openxmlformats.org/officeDocument/2006/relationships/oleObject" Target="../embeddings/oleObject226.bin"/></Relationships>
</file>

<file path=ppt/slides/_rels/slide37.xml.rels><?xml version="1.0" encoding="UTF-8" standalone="yes"?>
<Relationships xmlns="http://schemas.openxmlformats.org/package/2006/relationships"><Relationship Id="rId9" Type="http://schemas.openxmlformats.org/officeDocument/2006/relationships/audio" Target="../media/audio1.wav"/><Relationship Id="rId8" Type="http://schemas.openxmlformats.org/officeDocument/2006/relationships/image" Target="../media/image25.wmf"/><Relationship Id="rId7" Type="http://schemas.openxmlformats.org/officeDocument/2006/relationships/oleObject" Target="../embeddings/oleObject234.bin"/><Relationship Id="rId6" Type="http://schemas.openxmlformats.org/officeDocument/2006/relationships/image" Target="../media/image59.wmf"/><Relationship Id="rId5" Type="http://schemas.openxmlformats.org/officeDocument/2006/relationships/oleObject" Target="../embeddings/oleObject233.bin"/><Relationship Id="rId4" Type="http://schemas.openxmlformats.org/officeDocument/2006/relationships/image" Target="../media/image26.wmf"/><Relationship Id="rId3" Type="http://schemas.openxmlformats.org/officeDocument/2006/relationships/oleObject" Target="../embeddings/oleObject232.bin"/><Relationship Id="rId2" Type="http://schemas.openxmlformats.org/officeDocument/2006/relationships/image" Target="../media/image58.wmf"/><Relationship Id="rId12" Type="http://schemas.openxmlformats.org/officeDocument/2006/relationships/vmlDrawing" Target="../drawings/vmlDrawing30.vml"/><Relationship Id="rId11" Type="http://schemas.openxmlformats.org/officeDocument/2006/relationships/slideLayout" Target="../slideLayouts/slideLayout7.xml"/><Relationship Id="rId10" Type="http://schemas.openxmlformats.org/officeDocument/2006/relationships/audio" Target="../media/audio2.wav"/><Relationship Id="rId1" Type="http://schemas.openxmlformats.org/officeDocument/2006/relationships/oleObject" Target="../embeddings/oleObject231.bin"/></Relationships>
</file>

<file path=ppt/slides/_rels/slide3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39.bin"/><Relationship Id="rId8" Type="http://schemas.openxmlformats.org/officeDocument/2006/relationships/image" Target="../media/image25.wmf"/><Relationship Id="rId7" Type="http://schemas.openxmlformats.org/officeDocument/2006/relationships/oleObject" Target="../embeddings/oleObject238.bin"/><Relationship Id="rId6" Type="http://schemas.openxmlformats.org/officeDocument/2006/relationships/image" Target="../media/image59.wmf"/><Relationship Id="rId5" Type="http://schemas.openxmlformats.org/officeDocument/2006/relationships/oleObject" Target="../embeddings/oleObject237.bin"/><Relationship Id="rId4" Type="http://schemas.openxmlformats.org/officeDocument/2006/relationships/image" Target="../media/image26.wmf"/><Relationship Id="rId3" Type="http://schemas.openxmlformats.org/officeDocument/2006/relationships/oleObject" Target="../embeddings/oleObject236.bin"/><Relationship Id="rId2" Type="http://schemas.openxmlformats.org/officeDocument/2006/relationships/image" Target="../media/image58.wmf"/><Relationship Id="rId12" Type="http://schemas.openxmlformats.org/officeDocument/2006/relationships/vmlDrawing" Target="../drawings/vmlDrawing31.vml"/><Relationship Id="rId11" Type="http://schemas.openxmlformats.org/officeDocument/2006/relationships/slideLayout" Target="../slideLayouts/slideLayout7.xml"/><Relationship Id="rId10" Type="http://schemas.openxmlformats.org/officeDocument/2006/relationships/image" Target="../media/image74.wmf"/><Relationship Id="rId1" Type="http://schemas.openxmlformats.org/officeDocument/2006/relationships/oleObject" Target="../embeddings/oleObject235.bin"/></Relationships>
</file>

<file path=ppt/slides/_rels/slide3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44.bin"/><Relationship Id="rId8" Type="http://schemas.openxmlformats.org/officeDocument/2006/relationships/image" Target="../media/image77.wmf"/><Relationship Id="rId7" Type="http://schemas.openxmlformats.org/officeDocument/2006/relationships/oleObject" Target="../embeddings/oleObject243.bin"/><Relationship Id="rId6" Type="http://schemas.openxmlformats.org/officeDocument/2006/relationships/image" Target="../media/image76.wmf"/><Relationship Id="rId5" Type="http://schemas.openxmlformats.org/officeDocument/2006/relationships/oleObject" Target="../embeddings/oleObject242.bin"/><Relationship Id="rId4" Type="http://schemas.openxmlformats.org/officeDocument/2006/relationships/image" Target="../media/image61.wmf"/><Relationship Id="rId3" Type="http://schemas.openxmlformats.org/officeDocument/2006/relationships/oleObject" Target="../embeddings/oleObject241.bin"/><Relationship Id="rId2" Type="http://schemas.openxmlformats.org/officeDocument/2006/relationships/image" Target="../media/image75.wmf"/><Relationship Id="rId18" Type="http://schemas.openxmlformats.org/officeDocument/2006/relationships/vmlDrawing" Target="../drawings/vmlDrawing32.vml"/><Relationship Id="rId17" Type="http://schemas.openxmlformats.org/officeDocument/2006/relationships/slideLayout" Target="../slideLayouts/slideLayout7.xml"/><Relationship Id="rId16" Type="http://schemas.openxmlformats.org/officeDocument/2006/relationships/image" Target="../media/image80.wmf"/><Relationship Id="rId15" Type="http://schemas.openxmlformats.org/officeDocument/2006/relationships/oleObject" Target="../embeddings/oleObject248.bin"/><Relationship Id="rId14" Type="http://schemas.openxmlformats.org/officeDocument/2006/relationships/oleObject" Target="../embeddings/oleObject247.bin"/><Relationship Id="rId13" Type="http://schemas.openxmlformats.org/officeDocument/2006/relationships/image" Target="../media/image79.wmf"/><Relationship Id="rId12" Type="http://schemas.openxmlformats.org/officeDocument/2006/relationships/oleObject" Target="../embeddings/oleObject246.bin"/><Relationship Id="rId11" Type="http://schemas.openxmlformats.org/officeDocument/2006/relationships/image" Target="../media/image78.wmf"/><Relationship Id="rId10" Type="http://schemas.openxmlformats.org/officeDocument/2006/relationships/oleObject" Target="../embeddings/oleObject245.bin"/><Relationship Id="rId1" Type="http://schemas.openxmlformats.org/officeDocument/2006/relationships/oleObject" Target="../embeddings/oleObject240.bin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1.bin"/><Relationship Id="rId8" Type="http://schemas.openxmlformats.org/officeDocument/2006/relationships/image" Target="../media/image4.wmf"/><Relationship Id="rId7" Type="http://schemas.openxmlformats.org/officeDocument/2006/relationships/oleObject" Target="../embeddings/oleObject20.bin"/><Relationship Id="rId6" Type="http://schemas.openxmlformats.org/officeDocument/2006/relationships/image" Target="../media/image3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.wmf"/><Relationship Id="rId3" Type="http://schemas.openxmlformats.org/officeDocument/2006/relationships/oleObject" Target="../embeddings/oleObject18.bin"/><Relationship Id="rId2" Type="http://schemas.openxmlformats.org/officeDocument/2006/relationships/image" Target="../media/image1.wmf"/><Relationship Id="rId18" Type="http://schemas.openxmlformats.org/officeDocument/2006/relationships/vmlDrawing" Target="../drawings/vmlDrawing3.vml"/><Relationship Id="rId17" Type="http://schemas.openxmlformats.org/officeDocument/2006/relationships/slideLayout" Target="../slideLayouts/slideLayout7.xml"/><Relationship Id="rId16" Type="http://schemas.openxmlformats.org/officeDocument/2006/relationships/image" Target="../media/image12.wmf"/><Relationship Id="rId15" Type="http://schemas.openxmlformats.org/officeDocument/2006/relationships/oleObject" Target="../embeddings/oleObject24.bin"/><Relationship Id="rId14" Type="http://schemas.openxmlformats.org/officeDocument/2006/relationships/image" Target="../media/image11.wmf"/><Relationship Id="rId13" Type="http://schemas.openxmlformats.org/officeDocument/2006/relationships/oleObject" Target="../embeddings/oleObject23.bin"/><Relationship Id="rId12" Type="http://schemas.openxmlformats.org/officeDocument/2006/relationships/image" Target="../media/image6.wmf"/><Relationship Id="rId11" Type="http://schemas.openxmlformats.org/officeDocument/2006/relationships/oleObject" Target="../embeddings/oleObject22.bin"/><Relationship Id="rId10" Type="http://schemas.openxmlformats.org/officeDocument/2006/relationships/image" Target="../media/image5.wmf"/><Relationship Id="rId1" Type="http://schemas.openxmlformats.org/officeDocument/2006/relationships/oleObject" Target="../embeddings/oleObject17.bin"/></Relationships>
</file>

<file path=ppt/slides/_rels/slide4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53.bin"/><Relationship Id="rId8" Type="http://schemas.openxmlformats.org/officeDocument/2006/relationships/image" Target="../media/image83.wmf"/><Relationship Id="rId7" Type="http://schemas.openxmlformats.org/officeDocument/2006/relationships/oleObject" Target="../embeddings/oleObject252.bin"/><Relationship Id="rId6" Type="http://schemas.openxmlformats.org/officeDocument/2006/relationships/image" Target="../media/image82.wmf"/><Relationship Id="rId5" Type="http://schemas.openxmlformats.org/officeDocument/2006/relationships/oleObject" Target="../embeddings/oleObject251.bin"/><Relationship Id="rId4" Type="http://schemas.openxmlformats.org/officeDocument/2006/relationships/image" Target="../media/image61.wmf"/><Relationship Id="rId3" Type="http://schemas.openxmlformats.org/officeDocument/2006/relationships/oleObject" Target="../embeddings/oleObject250.bin"/><Relationship Id="rId2" Type="http://schemas.openxmlformats.org/officeDocument/2006/relationships/image" Target="../media/image81.wmf"/><Relationship Id="rId18" Type="http://schemas.openxmlformats.org/officeDocument/2006/relationships/vmlDrawing" Target="../drawings/vmlDrawing33.vml"/><Relationship Id="rId17" Type="http://schemas.openxmlformats.org/officeDocument/2006/relationships/slideLayout" Target="../slideLayouts/slideLayout7.xml"/><Relationship Id="rId16" Type="http://schemas.openxmlformats.org/officeDocument/2006/relationships/image" Target="../media/image86.wmf"/><Relationship Id="rId15" Type="http://schemas.openxmlformats.org/officeDocument/2006/relationships/oleObject" Target="../embeddings/oleObject257.bin"/><Relationship Id="rId14" Type="http://schemas.openxmlformats.org/officeDocument/2006/relationships/oleObject" Target="../embeddings/oleObject256.bin"/><Relationship Id="rId13" Type="http://schemas.openxmlformats.org/officeDocument/2006/relationships/image" Target="../media/image85.wmf"/><Relationship Id="rId12" Type="http://schemas.openxmlformats.org/officeDocument/2006/relationships/oleObject" Target="../embeddings/oleObject255.bin"/><Relationship Id="rId11" Type="http://schemas.openxmlformats.org/officeDocument/2006/relationships/image" Target="../media/image84.wmf"/><Relationship Id="rId10" Type="http://schemas.openxmlformats.org/officeDocument/2006/relationships/oleObject" Target="../embeddings/oleObject254.bin"/><Relationship Id="rId1" Type="http://schemas.openxmlformats.org/officeDocument/2006/relationships/oleObject" Target="../embeddings/oleObject249.bin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9.bin"/><Relationship Id="rId8" Type="http://schemas.openxmlformats.org/officeDocument/2006/relationships/image" Target="../media/image4.wmf"/><Relationship Id="rId7" Type="http://schemas.openxmlformats.org/officeDocument/2006/relationships/oleObject" Target="../embeddings/oleObject28.bin"/><Relationship Id="rId6" Type="http://schemas.openxmlformats.org/officeDocument/2006/relationships/image" Target="../media/image3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.wmf"/><Relationship Id="rId3" Type="http://schemas.openxmlformats.org/officeDocument/2006/relationships/oleObject" Target="../embeddings/oleObject26.bin"/><Relationship Id="rId2" Type="http://schemas.openxmlformats.org/officeDocument/2006/relationships/image" Target="../media/image1.wmf"/><Relationship Id="rId18" Type="http://schemas.openxmlformats.org/officeDocument/2006/relationships/vmlDrawing" Target="../drawings/vmlDrawing4.vml"/><Relationship Id="rId17" Type="http://schemas.openxmlformats.org/officeDocument/2006/relationships/slideLayout" Target="../slideLayouts/slideLayout7.xml"/><Relationship Id="rId16" Type="http://schemas.openxmlformats.org/officeDocument/2006/relationships/image" Target="../media/image14.wmf"/><Relationship Id="rId15" Type="http://schemas.openxmlformats.org/officeDocument/2006/relationships/oleObject" Target="../embeddings/oleObject32.bin"/><Relationship Id="rId14" Type="http://schemas.openxmlformats.org/officeDocument/2006/relationships/image" Target="../media/image13.wmf"/><Relationship Id="rId13" Type="http://schemas.openxmlformats.org/officeDocument/2006/relationships/oleObject" Target="../embeddings/oleObject31.bin"/><Relationship Id="rId12" Type="http://schemas.openxmlformats.org/officeDocument/2006/relationships/image" Target="../media/image6.wmf"/><Relationship Id="rId11" Type="http://schemas.openxmlformats.org/officeDocument/2006/relationships/oleObject" Target="../embeddings/oleObject30.bin"/><Relationship Id="rId10" Type="http://schemas.openxmlformats.org/officeDocument/2006/relationships/image" Target="../media/image5.wmf"/><Relationship Id="rId1" Type="http://schemas.openxmlformats.org/officeDocument/2006/relationships/oleObject" Target="../embeddings/oleObject25.bin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7.bin"/><Relationship Id="rId8" Type="http://schemas.openxmlformats.org/officeDocument/2006/relationships/image" Target="../media/image4.wmf"/><Relationship Id="rId7" Type="http://schemas.openxmlformats.org/officeDocument/2006/relationships/oleObject" Target="../embeddings/oleObject36.bin"/><Relationship Id="rId6" Type="http://schemas.openxmlformats.org/officeDocument/2006/relationships/image" Target="../media/image3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2.wmf"/><Relationship Id="rId3" Type="http://schemas.openxmlformats.org/officeDocument/2006/relationships/oleObject" Target="../embeddings/oleObject34.bin"/><Relationship Id="rId2" Type="http://schemas.openxmlformats.org/officeDocument/2006/relationships/image" Target="../media/image1.wmf"/><Relationship Id="rId18" Type="http://schemas.openxmlformats.org/officeDocument/2006/relationships/vmlDrawing" Target="../drawings/vmlDrawing5.vml"/><Relationship Id="rId17" Type="http://schemas.openxmlformats.org/officeDocument/2006/relationships/slideLayout" Target="../slideLayouts/slideLayout7.xml"/><Relationship Id="rId16" Type="http://schemas.openxmlformats.org/officeDocument/2006/relationships/image" Target="../media/image16.wmf"/><Relationship Id="rId15" Type="http://schemas.openxmlformats.org/officeDocument/2006/relationships/oleObject" Target="../embeddings/oleObject40.bin"/><Relationship Id="rId14" Type="http://schemas.openxmlformats.org/officeDocument/2006/relationships/image" Target="../media/image15.wmf"/><Relationship Id="rId13" Type="http://schemas.openxmlformats.org/officeDocument/2006/relationships/oleObject" Target="../embeddings/oleObject39.bin"/><Relationship Id="rId12" Type="http://schemas.openxmlformats.org/officeDocument/2006/relationships/image" Target="../media/image6.wmf"/><Relationship Id="rId11" Type="http://schemas.openxmlformats.org/officeDocument/2006/relationships/oleObject" Target="../embeddings/oleObject38.bin"/><Relationship Id="rId10" Type="http://schemas.openxmlformats.org/officeDocument/2006/relationships/image" Target="../media/image5.wmf"/><Relationship Id="rId1" Type="http://schemas.openxmlformats.org/officeDocument/2006/relationships/oleObject" Target="../embeddings/oleObject33.bin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5.bin"/><Relationship Id="rId8" Type="http://schemas.openxmlformats.org/officeDocument/2006/relationships/image" Target="../media/image4.wmf"/><Relationship Id="rId7" Type="http://schemas.openxmlformats.org/officeDocument/2006/relationships/oleObject" Target="../embeddings/oleObject44.bin"/><Relationship Id="rId6" Type="http://schemas.openxmlformats.org/officeDocument/2006/relationships/image" Target="../media/image3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2.wmf"/><Relationship Id="rId3" Type="http://schemas.openxmlformats.org/officeDocument/2006/relationships/oleObject" Target="../embeddings/oleObject42.bin"/><Relationship Id="rId2" Type="http://schemas.openxmlformats.org/officeDocument/2006/relationships/image" Target="../media/image1.wmf"/><Relationship Id="rId18" Type="http://schemas.openxmlformats.org/officeDocument/2006/relationships/vmlDrawing" Target="../drawings/vmlDrawing6.vml"/><Relationship Id="rId17" Type="http://schemas.openxmlformats.org/officeDocument/2006/relationships/slideLayout" Target="../slideLayouts/slideLayout7.xml"/><Relationship Id="rId16" Type="http://schemas.openxmlformats.org/officeDocument/2006/relationships/image" Target="../media/image14.wmf"/><Relationship Id="rId15" Type="http://schemas.openxmlformats.org/officeDocument/2006/relationships/oleObject" Target="../embeddings/oleObject48.bin"/><Relationship Id="rId14" Type="http://schemas.openxmlformats.org/officeDocument/2006/relationships/image" Target="../media/image17.wmf"/><Relationship Id="rId13" Type="http://schemas.openxmlformats.org/officeDocument/2006/relationships/oleObject" Target="../embeddings/oleObject47.bin"/><Relationship Id="rId12" Type="http://schemas.openxmlformats.org/officeDocument/2006/relationships/image" Target="../media/image6.wmf"/><Relationship Id="rId11" Type="http://schemas.openxmlformats.org/officeDocument/2006/relationships/oleObject" Target="../embeddings/oleObject46.bin"/><Relationship Id="rId10" Type="http://schemas.openxmlformats.org/officeDocument/2006/relationships/image" Target="../media/image5.wmf"/><Relationship Id="rId1" Type="http://schemas.openxmlformats.org/officeDocument/2006/relationships/oleObject" Target="../embeddings/oleObject41.bin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3.bin"/><Relationship Id="rId8" Type="http://schemas.openxmlformats.org/officeDocument/2006/relationships/image" Target="../media/image4.wmf"/><Relationship Id="rId7" Type="http://schemas.openxmlformats.org/officeDocument/2006/relationships/oleObject" Target="../embeddings/oleObject52.bin"/><Relationship Id="rId6" Type="http://schemas.openxmlformats.org/officeDocument/2006/relationships/image" Target="../media/image3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2.wmf"/><Relationship Id="rId3" Type="http://schemas.openxmlformats.org/officeDocument/2006/relationships/oleObject" Target="../embeddings/oleObject50.bin"/><Relationship Id="rId2" Type="http://schemas.openxmlformats.org/officeDocument/2006/relationships/image" Target="../media/image1.wmf"/><Relationship Id="rId18" Type="http://schemas.openxmlformats.org/officeDocument/2006/relationships/vmlDrawing" Target="../drawings/vmlDrawing7.vml"/><Relationship Id="rId17" Type="http://schemas.openxmlformats.org/officeDocument/2006/relationships/slideLayout" Target="../slideLayouts/slideLayout7.xml"/><Relationship Id="rId16" Type="http://schemas.openxmlformats.org/officeDocument/2006/relationships/image" Target="../media/image19.wmf"/><Relationship Id="rId15" Type="http://schemas.openxmlformats.org/officeDocument/2006/relationships/oleObject" Target="../embeddings/oleObject56.bin"/><Relationship Id="rId14" Type="http://schemas.openxmlformats.org/officeDocument/2006/relationships/image" Target="../media/image18.wmf"/><Relationship Id="rId13" Type="http://schemas.openxmlformats.org/officeDocument/2006/relationships/oleObject" Target="../embeddings/oleObject55.bin"/><Relationship Id="rId12" Type="http://schemas.openxmlformats.org/officeDocument/2006/relationships/image" Target="../media/image6.wmf"/><Relationship Id="rId11" Type="http://schemas.openxmlformats.org/officeDocument/2006/relationships/oleObject" Target="../embeddings/oleObject54.bin"/><Relationship Id="rId10" Type="http://schemas.openxmlformats.org/officeDocument/2006/relationships/image" Target="../media/image5.wmf"/><Relationship Id="rId1" Type="http://schemas.openxmlformats.org/officeDocument/2006/relationships/oleObject" Target="../embeddings/oleObject49.bin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1.bin"/><Relationship Id="rId8" Type="http://schemas.openxmlformats.org/officeDocument/2006/relationships/image" Target="../media/image4.wmf"/><Relationship Id="rId7" Type="http://schemas.openxmlformats.org/officeDocument/2006/relationships/oleObject" Target="../embeddings/oleObject60.bin"/><Relationship Id="rId6" Type="http://schemas.openxmlformats.org/officeDocument/2006/relationships/image" Target="../media/image3.wmf"/><Relationship Id="rId5" Type="http://schemas.openxmlformats.org/officeDocument/2006/relationships/oleObject" Target="../embeddings/oleObject59.bin"/><Relationship Id="rId4" Type="http://schemas.openxmlformats.org/officeDocument/2006/relationships/image" Target="../media/image2.wmf"/><Relationship Id="rId3" Type="http://schemas.openxmlformats.org/officeDocument/2006/relationships/oleObject" Target="../embeddings/oleObject58.bin"/><Relationship Id="rId2" Type="http://schemas.openxmlformats.org/officeDocument/2006/relationships/image" Target="../media/image1.wmf"/><Relationship Id="rId18" Type="http://schemas.openxmlformats.org/officeDocument/2006/relationships/vmlDrawing" Target="../drawings/vmlDrawing8.vml"/><Relationship Id="rId17" Type="http://schemas.openxmlformats.org/officeDocument/2006/relationships/slideLayout" Target="../slideLayouts/slideLayout7.xml"/><Relationship Id="rId16" Type="http://schemas.openxmlformats.org/officeDocument/2006/relationships/image" Target="../media/image21.wmf"/><Relationship Id="rId15" Type="http://schemas.openxmlformats.org/officeDocument/2006/relationships/oleObject" Target="../embeddings/oleObject64.bin"/><Relationship Id="rId14" Type="http://schemas.openxmlformats.org/officeDocument/2006/relationships/image" Target="../media/image20.wmf"/><Relationship Id="rId13" Type="http://schemas.openxmlformats.org/officeDocument/2006/relationships/oleObject" Target="../embeddings/oleObject63.bin"/><Relationship Id="rId12" Type="http://schemas.openxmlformats.org/officeDocument/2006/relationships/image" Target="../media/image6.wmf"/><Relationship Id="rId11" Type="http://schemas.openxmlformats.org/officeDocument/2006/relationships/oleObject" Target="../embeddings/oleObject62.bin"/><Relationship Id="rId10" Type="http://schemas.openxmlformats.org/officeDocument/2006/relationships/image" Target="../media/image5.wmf"/><Relationship Id="rId1" Type="http://schemas.openxmlformats.org/officeDocument/2006/relationships/oleObject" Target="../embeddings/oleObject5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50000">
              <a:srgbClr val="FFFFCC"/>
            </a:gs>
            <a:gs pos="100000">
              <a:schemeClr val="accent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3797" name="Title 33796"/>
          <p:cNvSpPr>
            <a:spLocks noGrp="1"/>
          </p:cNvSpPr>
          <p:nvPr>
            <p:ph type="title" idx="4294967295"/>
          </p:nvPr>
        </p:nvSpPr>
        <p:spPr>
          <a:xfrm>
            <a:off x="2343150" y="2770188"/>
            <a:ext cx="4552950" cy="1143000"/>
          </a:xfrm>
          <a:ln>
            <a:solidFill>
              <a:schemeClr val="tx1"/>
            </a:solidFill>
            <a:miter/>
          </a:ln>
        </p:spPr>
        <p:txBody>
          <a:bodyPr anchor="ctr" anchorCtr="0"/>
          <a:p>
            <a:r>
              <a:t>8 Sector Circle</a:t>
            </a:r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4106" name="Rectangle 44105"/>
          <p:cNvSpPr/>
          <p:nvPr/>
        </p:nvSpPr>
        <p:spPr>
          <a:xfrm>
            <a:off x="0" y="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4107" name="Rectangle 44106"/>
          <p:cNvSpPr/>
          <p:nvPr/>
        </p:nvSpPr>
        <p:spPr>
          <a:xfrm>
            <a:off x="0" y="666750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4108" name="Rectangle 44107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4109" name="Rectangle 44108"/>
          <p:cNvSpPr/>
          <p:nvPr/>
        </p:nvSpPr>
        <p:spPr>
          <a:xfrm>
            <a:off x="893445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44118" name="Group 44117"/>
          <p:cNvGrpSpPr/>
          <p:nvPr/>
        </p:nvGrpSpPr>
        <p:grpSpPr>
          <a:xfrm>
            <a:off x="2208213" y="1376363"/>
            <a:ext cx="4325937" cy="4244975"/>
            <a:chOff x="1691" y="1347"/>
            <a:chExt cx="2173" cy="2132"/>
          </a:xfrm>
        </p:grpSpPr>
        <p:sp>
          <p:nvSpPr>
            <p:cNvPr id="44037" name="Oval 44036"/>
            <p:cNvSpPr/>
            <p:nvPr/>
          </p:nvSpPr>
          <p:spPr>
            <a:xfrm>
              <a:off x="1781" y="1398"/>
              <a:ext cx="2012" cy="2011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4038" name="Oval 44037"/>
            <p:cNvSpPr/>
            <p:nvPr/>
          </p:nvSpPr>
          <p:spPr>
            <a:xfrm>
              <a:off x="2761" y="2380"/>
              <a:ext cx="43" cy="43"/>
            </a:xfrm>
            <a:prstGeom prst="ellipse">
              <a:avLst/>
            </a:prstGeom>
            <a:solidFill>
              <a:srgbClr val="F8F8F8">
                <a:alpha val="50000"/>
              </a:srgb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4039" name="Straight Connector 44038"/>
            <p:cNvSpPr/>
            <p:nvPr/>
          </p:nvSpPr>
          <p:spPr>
            <a:xfrm>
              <a:off x="2784" y="1347"/>
              <a:ext cx="0" cy="8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4040" name="Straight Connector 44039"/>
            <p:cNvSpPr/>
            <p:nvPr/>
          </p:nvSpPr>
          <p:spPr>
            <a:xfrm flipV="1">
              <a:off x="3468" y="1656"/>
              <a:ext cx="64" cy="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4041" name="Straight Connector 44040"/>
            <p:cNvSpPr/>
            <p:nvPr/>
          </p:nvSpPr>
          <p:spPr>
            <a:xfrm>
              <a:off x="3752" y="2400"/>
              <a:ext cx="11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4042" name="Straight Connector 44041"/>
            <p:cNvSpPr/>
            <p:nvPr/>
          </p:nvSpPr>
          <p:spPr>
            <a:xfrm flipH="1" flipV="1">
              <a:off x="2046" y="1641"/>
              <a:ext cx="60" cy="6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4043" name="Straight Connector 44042"/>
            <p:cNvSpPr/>
            <p:nvPr/>
          </p:nvSpPr>
          <p:spPr>
            <a:xfrm>
              <a:off x="1691" y="2401"/>
              <a:ext cx="116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4044" name="Straight Connector 44043"/>
            <p:cNvSpPr/>
            <p:nvPr/>
          </p:nvSpPr>
          <p:spPr>
            <a:xfrm>
              <a:off x="3460" y="3104"/>
              <a:ext cx="60" cy="6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4045" name="Straight Connector 44044"/>
            <p:cNvSpPr/>
            <p:nvPr/>
          </p:nvSpPr>
          <p:spPr>
            <a:xfrm>
              <a:off x="2783" y="3323"/>
              <a:ext cx="4" cy="1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4046" name="Straight Connector 44045"/>
            <p:cNvSpPr/>
            <p:nvPr/>
          </p:nvSpPr>
          <p:spPr>
            <a:xfrm flipH="1">
              <a:off x="2013" y="3059"/>
              <a:ext cx="84" cy="8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4112" name="Straight Connector 44111"/>
            <p:cNvSpPr/>
            <p:nvPr/>
          </p:nvSpPr>
          <p:spPr>
            <a:xfrm>
              <a:off x="2784" y="1389"/>
              <a:ext cx="0" cy="2033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4117" name="Straight Connector 44116"/>
            <p:cNvSpPr/>
            <p:nvPr/>
          </p:nvSpPr>
          <p:spPr>
            <a:xfrm>
              <a:off x="1781" y="2401"/>
              <a:ext cx="201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44119" name="Title 44118"/>
          <p:cNvSpPr>
            <a:spLocks noGrp="1"/>
          </p:cNvSpPr>
          <p:nvPr>
            <p:ph type="title" idx="4294967295"/>
          </p:nvPr>
        </p:nvSpPr>
        <p:spPr>
          <a:xfrm>
            <a:off x="2457450" y="5665788"/>
            <a:ext cx="4114800" cy="971550"/>
          </a:xfrm>
          <a:ln/>
        </p:spPr>
        <p:txBody>
          <a:bodyPr anchor="ctr" anchorCtr="0"/>
          <a:p>
            <a:r>
              <a:rPr>
                <a:solidFill>
                  <a:schemeClr val="bg1"/>
                </a:solidFill>
              </a:rPr>
              <a:t>8 Sector Blank</a:t>
            </a:r>
            <a:endParaRPr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45060" name="Group 45059"/>
          <p:cNvGrpSpPr/>
          <p:nvPr/>
        </p:nvGrpSpPr>
        <p:grpSpPr>
          <a:xfrm>
            <a:off x="779463" y="709613"/>
            <a:ext cx="2132012" cy="2092325"/>
            <a:chOff x="1691" y="1347"/>
            <a:chExt cx="2173" cy="2132"/>
          </a:xfrm>
        </p:grpSpPr>
        <p:sp>
          <p:nvSpPr>
            <p:cNvPr id="45061" name="Oval 45060"/>
            <p:cNvSpPr/>
            <p:nvPr/>
          </p:nvSpPr>
          <p:spPr>
            <a:xfrm>
              <a:off x="1781" y="1398"/>
              <a:ext cx="2012" cy="2011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5062" name="Oval 45061"/>
            <p:cNvSpPr/>
            <p:nvPr/>
          </p:nvSpPr>
          <p:spPr>
            <a:xfrm>
              <a:off x="2761" y="2380"/>
              <a:ext cx="43" cy="43"/>
            </a:xfrm>
            <a:prstGeom prst="ellipse">
              <a:avLst/>
            </a:prstGeom>
            <a:solidFill>
              <a:srgbClr val="F8F8F8">
                <a:alpha val="50000"/>
              </a:srgb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5063" name="Straight Connector 45062"/>
            <p:cNvSpPr/>
            <p:nvPr/>
          </p:nvSpPr>
          <p:spPr>
            <a:xfrm>
              <a:off x="2784" y="1347"/>
              <a:ext cx="0" cy="8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064" name="Straight Connector 45063"/>
            <p:cNvSpPr/>
            <p:nvPr/>
          </p:nvSpPr>
          <p:spPr>
            <a:xfrm flipV="1">
              <a:off x="3468" y="1656"/>
              <a:ext cx="64" cy="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065" name="Straight Connector 45064"/>
            <p:cNvSpPr/>
            <p:nvPr/>
          </p:nvSpPr>
          <p:spPr>
            <a:xfrm>
              <a:off x="3752" y="2400"/>
              <a:ext cx="11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066" name="Straight Connector 45065"/>
            <p:cNvSpPr/>
            <p:nvPr/>
          </p:nvSpPr>
          <p:spPr>
            <a:xfrm flipH="1" flipV="1">
              <a:off x="2046" y="1641"/>
              <a:ext cx="60" cy="6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067" name="Straight Connector 45066"/>
            <p:cNvSpPr/>
            <p:nvPr/>
          </p:nvSpPr>
          <p:spPr>
            <a:xfrm>
              <a:off x="1691" y="2401"/>
              <a:ext cx="116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068" name="Straight Connector 45067"/>
            <p:cNvSpPr/>
            <p:nvPr/>
          </p:nvSpPr>
          <p:spPr>
            <a:xfrm>
              <a:off x="3460" y="3104"/>
              <a:ext cx="60" cy="6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069" name="Straight Connector 45068"/>
            <p:cNvSpPr/>
            <p:nvPr/>
          </p:nvSpPr>
          <p:spPr>
            <a:xfrm>
              <a:off x="2783" y="3323"/>
              <a:ext cx="4" cy="1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070" name="Straight Connector 45069"/>
            <p:cNvSpPr/>
            <p:nvPr/>
          </p:nvSpPr>
          <p:spPr>
            <a:xfrm flipH="1">
              <a:off x="2013" y="3059"/>
              <a:ext cx="84" cy="8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071" name="Straight Connector 45070"/>
            <p:cNvSpPr/>
            <p:nvPr/>
          </p:nvSpPr>
          <p:spPr>
            <a:xfrm>
              <a:off x="2784" y="1389"/>
              <a:ext cx="0" cy="2033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072" name="Straight Connector 45071"/>
            <p:cNvSpPr/>
            <p:nvPr/>
          </p:nvSpPr>
          <p:spPr>
            <a:xfrm>
              <a:off x="1781" y="2401"/>
              <a:ext cx="201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45073" name="Group 45072"/>
          <p:cNvGrpSpPr/>
          <p:nvPr/>
        </p:nvGrpSpPr>
        <p:grpSpPr>
          <a:xfrm>
            <a:off x="3662363" y="696913"/>
            <a:ext cx="2132012" cy="2092325"/>
            <a:chOff x="1691" y="1347"/>
            <a:chExt cx="2173" cy="2132"/>
          </a:xfrm>
        </p:grpSpPr>
        <p:sp>
          <p:nvSpPr>
            <p:cNvPr id="45074" name="Oval 45073"/>
            <p:cNvSpPr/>
            <p:nvPr/>
          </p:nvSpPr>
          <p:spPr>
            <a:xfrm>
              <a:off x="1781" y="1398"/>
              <a:ext cx="2012" cy="2011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5075" name="Oval 45074"/>
            <p:cNvSpPr/>
            <p:nvPr/>
          </p:nvSpPr>
          <p:spPr>
            <a:xfrm>
              <a:off x="2761" y="2380"/>
              <a:ext cx="43" cy="43"/>
            </a:xfrm>
            <a:prstGeom prst="ellipse">
              <a:avLst/>
            </a:prstGeom>
            <a:solidFill>
              <a:srgbClr val="F8F8F8">
                <a:alpha val="50000"/>
              </a:srgb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5076" name="Straight Connector 45075"/>
            <p:cNvSpPr/>
            <p:nvPr/>
          </p:nvSpPr>
          <p:spPr>
            <a:xfrm>
              <a:off x="2784" y="1347"/>
              <a:ext cx="0" cy="8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077" name="Straight Connector 45076"/>
            <p:cNvSpPr/>
            <p:nvPr/>
          </p:nvSpPr>
          <p:spPr>
            <a:xfrm flipV="1">
              <a:off x="3468" y="1656"/>
              <a:ext cx="64" cy="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078" name="Straight Connector 45077"/>
            <p:cNvSpPr/>
            <p:nvPr/>
          </p:nvSpPr>
          <p:spPr>
            <a:xfrm>
              <a:off x="3752" y="2400"/>
              <a:ext cx="11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079" name="Straight Connector 45078"/>
            <p:cNvSpPr/>
            <p:nvPr/>
          </p:nvSpPr>
          <p:spPr>
            <a:xfrm flipH="1" flipV="1">
              <a:off x="2046" y="1641"/>
              <a:ext cx="60" cy="6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080" name="Straight Connector 45079"/>
            <p:cNvSpPr/>
            <p:nvPr/>
          </p:nvSpPr>
          <p:spPr>
            <a:xfrm>
              <a:off x="1691" y="2401"/>
              <a:ext cx="116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081" name="Straight Connector 45080"/>
            <p:cNvSpPr/>
            <p:nvPr/>
          </p:nvSpPr>
          <p:spPr>
            <a:xfrm>
              <a:off x="3460" y="3104"/>
              <a:ext cx="60" cy="6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082" name="Straight Connector 45081"/>
            <p:cNvSpPr/>
            <p:nvPr/>
          </p:nvSpPr>
          <p:spPr>
            <a:xfrm>
              <a:off x="2783" y="3323"/>
              <a:ext cx="4" cy="1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083" name="Straight Connector 45082"/>
            <p:cNvSpPr/>
            <p:nvPr/>
          </p:nvSpPr>
          <p:spPr>
            <a:xfrm flipH="1">
              <a:off x="2013" y="3059"/>
              <a:ext cx="84" cy="8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084" name="Straight Connector 45083"/>
            <p:cNvSpPr/>
            <p:nvPr/>
          </p:nvSpPr>
          <p:spPr>
            <a:xfrm>
              <a:off x="2784" y="1389"/>
              <a:ext cx="0" cy="2033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085" name="Straight Connector 45084"/>
            <p:cNvSpPr/>
            <p:nvPr/>
          </p:nvSpPr>
          <p:spPr>
            <a:xfrm>
              <a:off x="1781" y="2401"/>
              <a:ext cx="201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45086" name="Group 45085"/>
          <p:cNvGrpSpPr/>
          <p:nvPr/>
        </p:nvGrpSpPr>
        <p:grpSpPr>
          <a:xfrm>
            <a:off x="6526213" y="741363"/>
            <a:ext cx="2132012" cy="2092325"/>
            <a:chOff x="1691" y="1347"/>
            <a:chExt cx="2173" cy="2132"/>
          </a:xfrm>
        </p:grpSpPr>
        <p:sp>
          <p:nvSpPr>
            <p:cNvPr id="45087" name="Oval 45086"/>
            <p:cNvSpPr/>
            <p:nvPr/>
          </p:nvSpPr>
          <p:spPr>
            <a:xfrm>
              <a:off x="1781" y="1398"/>
              <a:ext cx="2012" cy="2011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5088" name="Oval 45087"/>
            <p:cNvSpPr/>
            <p:nvPr/>
          </p:nvSpPr>
          <p:spPr>
            <a:xfrm>
              <a:off x="2761" y="2380"/>
              <a:ext cx="43" cy="43"/>
            </a:xfrm>
            <a:prstGeom prst="ellipse">
              <a:avLst/>
            </a:prstGeom>
            <a:solidFill>
              <a:srgbClr val="F8F8F8">
                <a:alpha val="50000"/>
              </a:srgb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5089" name="Straight Connector 45088"/>
            <p:cNvSpPr/>
            <p:nvPr/>
          </p:nvSpPr>
          <p:spPr>
            <a:xfrm>
              <a:off x="2784" y="1347"/>
              <a:ext cx="0" cy="8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090" name="Straight Connector 45089"/>
            <p:cNvSpPr/>
            <p:nvPr/>
          </p:nvSpPr>
          <p:spPr>
            <a:xfrm flipV="1">
              <a:off x="3468" y="1656"/>
              <a:ext cx="64" cy="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091" name="Straight Connector 45090"/>
            <p:cNvSpPr/>
            <p:nvPr/>
          </p:nvSpPr>
          <p:spPr>
            <a:xfrm>
              <a:off x="3752" y="2400"/>
              <a:ext cx="11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092" name="Straight Connector 45091"/>
            <p:cNvSpPr/>
            <p:nvPr/>
          </p:nvSpPr>
          <p:spPr>
            <a:xfrm flipH="1" flipV="1">
              <a:off x="2046" y="1641"/>
              <a:ext cx="60" cy="6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093" name="Straight Connector 45092"/>
            <p:cNvSpPr/>
            <p:nvPr/>
          </p:nvSpPr>
          <p:spPr>
            <a:xfrm>
              <a:off x="1691" y="2401"/>
              <a:ext cx="116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094" name="Straight Connector 45093"/>
            <p:cNvSpPr/>
            <p:nvPr/>
          </p:nvSpPr>
          <p:spPr>
            <a:xfrm>
              <a:off x="3460" y="3104"/>
              <a:ext cx="60" cy="6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095" name="Straight Connector 45094"/>
            <p:cNvSpPr/>
            <p:nvPr/>
          </p:nvSpPr>
          <p:spPr>
            <a:xfrm>
              <a:off x="2783" y="3323"/>
              <a:ext cx="4" cy="1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096" name="Straight Connector 45095"/>
            <p:cNvSpPr/>
            <p:nvPr/>
          </p:nvSpPr>
          <p:spPr>
            <a:xfrm flipH="1">
              <a:off x="2013" y="3059"/>
              <a:ext cx="84" cy="8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097" name="Straight Connector 45096"/>
            <p:cNvSpPr/>
            <p:nvPr/>
          </p:nvSpPr>
          <p:spPr>
            <a:xfrm>
              <a:off x="2784" y="1389"/>
              <a:ext cx="0" cy="2033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098" name="Straight Connector 45097"/>
            <p:cNvSpPr/>
            <p:nvPr/>
          </p:nvSpPr>
          <p:spPr>
            <a:xfrm>
              <a:off x="1781" y="2401"/>
              <a:ext cx="201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45099" name="Group 45098"/>
          <p:cNvGrpSpPr/>
          <p:nvPr/>
        </p:nvGrpSpPr>
        <p:grpSpPr>
          <a:xfrm>
            <a:off x="595313" y="3668713"/>
            <a:ext cx="2132012" cy="2092325"/>
            <a:chOff x="1691" y="1347"/>
            <a:chExt cx="2173" cy="2132"/>
          </a:xfrm>
        </p:grpSpPr>
        <p:sp>
          <p:nvSpPr>
            <p:cNvPr id="45100" name="Oval 45099"/>
            <p:cNvSpPr/>
            <p:nvPr/>
          </p:nvSpPr>
          <p:spPr>
            <a:xfrm>
              <a:off x="1781" y="1398"/>
              <a:ext cx="2012" cy="2011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5101" name="Oval 45100"/>
            <p:cNvSpPr/>
            <p:nvPr/>
          </p:nvSpPr>
          <p:spPr>
            <a:xfrm>
              <a:off x="2761" y="2380"/>
              <a:ext cx="43" cy="43"/>
            </a:xfrm>
            <a:prstGeom prst="ellipse">
              <a:avLst/>
            </a:prstGeom>
            <a:solidFill>
              <a:srgbClr val="F8F8F8">
                <a:alpha val="50000"/>
              </a:srgb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5102" name="Straight Connector 45101"/>
            <p:cNvSpPr/>
            <p:nvPr/>
          </p:nvSpPr>
          <p:spPr>
            <a:xfrm>
              <a:off x="2784" y="1347"/>
              <a:ext cx="0" cy="8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103" name="Straight Connector 45102"/>
            <p:cNvSpPr/>
            <p:nvPr/>
          </p:nvSpPr>
          <p:spPr>
            <a:xfrm flipV="1">
              <a:off x="3468" y="1656"/>
              <a:ext cx="64" cy="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104" name="Straight Connector 45103"/>
            <p:cNvSpPr/>
            <p:nvPr/>
          </p:nvSpPr>
          <p:spPr>
            <a:xfrm>
              <a:off x="3752" y="2400"/>
              <a:ext cx="11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105" name="Straight Connector 45104"/>
            <p:cNvSpPr/>
            <p:nvPr/>
          </p:nvSpPr>
          <p:spPr>
            <a:xfrm flipH="1" flipV="1">
              <a:off x="2046" y="1641"/>
              <a:ext cx="60" cy="6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106" name="Straight Connector 45105"/>
            <p:cNvSpPr/>
            <p:nvPr/>
          </p:nvSpPr>
          <p:spPr>
            <a:xfrm>
              <a:off x="1691" y="2401"/>
              <a:ext cx="116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107" name="Straight Connector 45106"/>
            <p:cNvSpPr/>
            <p:nvPr/>
          </p:nvSpPr>
          <p:spPr>
            <a:xfrm>
              <a:off x="3460" y="3104"/>
              <a:ext cx="60" cy="6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108" name="Straight Connector 45107"/>
            <p:cNvSpPr/>
            <p:nvPr/>
          </p:nvSpPr>
          <p:spPr>
            <a:xfrm>
              <a:off x="2783" y="3323"/>
              <a:ext cx="4" cy="1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109" name="Straight Connector 45108"/>
            <p:cNvSpPr/>
            <p:nvPr/>
          </p:nvSpPr>
          <p:spPr>
            <a:xfrm flipH="1">
              <a:off x="2013" y="3059"/>
              <a:ext cx="84" cy="8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110" name="Straight Connector 45109"/>
            <p:cNvSpPr/>
            <p:nvPr/>
          </p:nvSpPr>
          <p:spPr>
            <a:xfrm>
              <a:off x="2784" y="1389"/>
              <a:ext cx="0" cy="2033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111" name="Straight Connector 45110"/>
            <p:cNvSpPr/>
            <p:nvPr/>
          </p:nvSpPr>
          <p:spPr>
            <a:xfrm>
              <a:off x="1781" y="2401"/>
              <a:ext cx="201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45112" name="Group 45111"/>
          <p:cNvGrpSpPr/>
          <p:nvPr/>
        </p:nvGrpSpPr>
        <p:grpSpPr>
          <a:xfrm>
            <a:off x="3478213" y="3656013"/>
            <a:ext cx="2132012" cy="2092325"/>
            <a:chOff x="1691" y="1347"/>
            <a:chExt cx="2173" cy="2132"/>
          </a:xfrm>
        </p:grpSpPr>
        <p:sp>
          <p:nvSpPr>
            <p:cNvPr id="45113" name="Oval 45112"/>
            <p:cNvSpPr/>
            <p:nvPr/>
          </p:nvSpPr>
          <p:spPr>
            <a:xfrm>
              <a:off x="1781" y="1398"/>
              <a:ext cx="2012" cy="2011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5114" name="Oval 45113"/>
            <p:cNvSpPr/>
            <p:nvPr/>
          </p:nvSpPr>
          <p:spPr>
            <a:xfrm>
              <a:off x="2761" y="2380"/>
              <a:ext cx="43" cy="43"/>
            </a:xfrm>
            <a:prstGeom prst="ellipse">
              <a:avLst/>
            </a:prstGeom>
            <a:solidFill>
              <a:srgbClr val="F8F8F8">
                <a:alpha val="50000"/>
              </a:srgb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5115" name="Straight Connector 45114"/>
            <p:cNvSpPr/>
            <p:nvPr/>
          </p:nvSpPr>
          <p:spPr>
            <a:xfrm>
              <a:off x="2784" y="1347"/>
              <a:ext cx="0" cy="8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116" name="Straight Connector 45115"/>
            <p:cNvSpPr/>
            <p:nvPr/>
          </p:nvSpPr>
          <p:spPr>
            <a:xfrm flipV="1">
              <a:off x="3468" y="1656"/>
              <a:ext cx="64" cy="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117" name="Straight Connector 45116"/>
            <p:cNvSpPr/>
            <p:nvPr/>
          </p:nvSpPr>
          <p:spPr>
            <a:xfrm>
              <a:off x="3752" y="2400"/>
              <a:ext cx="11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118" name="Straight Connector 45117"/>
            <p:cNvSpPr/>
            <p:nvPr/>
          </p:nvSpPr>
          <p:spPr>
            <a:xfrm flipH="1" flipV="1">
              <a:off x="2046" y="1641"/>
              <a:ext cx="60" cy="6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119" name="Straight Connector 45118"/>
            <p:cNvSpPr/>
            <p:nvPr/>
          </p:nvSpPr>
          <p:spPr>
            <a:xfrm>
              <a:off x="1691" y="2401"/>
              <a:ext cx="116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120" name="Straight Connector 45119"/>
            <p:cNvSpPr/>
            <p:nvPr/>
          </p:nvSpPr>
          <p:spPr>
            <a:xfrm>
              <a:off x="3460" y="3104"/>
              <a:ext cx="60" cy="6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121" name="Straight Connector 45120"/>
            <p:cNvSpPr/>
            <p:nvPr/>
          </p:nvSpPr>
          <p:spPr>
            <a:xfrm>
              <a:off x="2783" y="3323"/>
              <a:ext cx="4" cy="1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122" name="Straight Connector 45121"/>
            <p:cNvSpPr/>
            <p:nvPr/>
          </p:nvSpPr>
          <p:spPr>
            <a:xfrm flipH="1">
              <a:off x="2013" y="3059"/>
              <a:ext cx="84" cy="8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123" name="Straight Connector 45122"/>
            <p:cNvSpPr/>
            <p:nvPr/>
          </p:nvSpPr>
          <p:spPr>
            <a:xfrm>
              <a:off x="2784" y="1389"/>
              <a:ext cx="0" cy="2033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124" name="Straight Connector 45123"/>
            <p:cNvSpPr/>
            <p:nvPr/>
          </p:nvSpPr>
          <p:spPr>
            <a:xfrm>
              <a:off x="1781" y="2401"/>
              <a:ext cx="201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45125" name="Group 45124"/>
          <p:cNvGrpSpPr/>
          <p:nvPr/>
        </p:nvGrpSpPr>
        <p:grpSpPr>
          <a:xfrm>
            <a:off x="6342063" y="3624263"/>
            <a:ext cx="2132012" cy="2092325"/>
            <a:chOff x="1691" y="1347"/>
            <a:chExt cx="2173" cy="2132"/>
          </a:xfrm>
        </p:grpSpPr>
        <p:sp>
          <p:nvSpPr>
            <p:cNvPr id="45126" name="Oval 45125"/>
            <p:cNvSpPr/>
            <p:nvPr/>
          </p:nvSpPr>
          <p:spPr>
            <a:xfrm>
              <a:off x="1781" y="1398"/>
              <a:ext cx="2012" cy="2011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5127" name="Oval 45126"/>
            <p:cNvSpPr/>
            <p:nvPr/>
          </p:nvSpPr>
          <p:spPr>
            <a:xfrm>
              <a:off x="2761" y="2380"/>
              <a:ext cx="43" cy="43"/>
            </a:xfrm>
            <a:prstGeom prst="ellipse">
              <a:avLst/>
            </a:prstGeom>
            <a:solidFill>
              <a:srgbClr val="F8F8F8">
                <a:alpha val="50000"/>
              </a:srgb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5128" name="Straight Connector 45127"/>
            <p:cNvSpPr/>
            <p:nvPr/>
          </p:nvSpPr>
          <p:spPr>
            <a:xfrm>
              <a:off x="2784" y="1347"/>
              <a:ext cx="0" cy="8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129" name="Straight Connector 45128"/>
            <p:cNvSpPr/>
            <p:nvPr/>
          </p:nvSpPr>
          <p:spPr>
            <a:xfrm flipV="1">
              <a:off x="3468" y="1656"/>
              <a:ext cx="64" cy="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130" name="Straight Connector 45129"/>
            <p:cNvSpPr/>
            <p:nvPr/>
          </p:nvSpPr>
          <p:spPr>
            <a:xfrm>
              <a:off x="3752" y="2400"/>
              <a:ext cx="112" cy="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131" name="Straight Connector 45130"/>
            <p:cNvSpPr/>
            <p:nvPr/>
          </p:nvSpPr>
          <p:spPr>
            <a:xfrm flipH="1" flipV="1">
              <a:off x="2046" y="1641"/>
              <a:ext cx="60" cy="6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132" name="Straight Connector 45131"/>
            <p:cNvSpPr/>
            <p:nvPr/>
          </p:nvSpPr>
          <p:spPr>
            <a:xfrm>
              <a:off x="1691" y="2401"/>
              <a:ext cx="116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133" name="Straight Connector 45132"/>
            <p:cNvSpPr/>
            <p:nvPr/>
          </p:nvSpPr>
          <p:spPr>
            <a:xfrm>
              <a:off x="3460" y="3104"/>
              <a:ext cx="60" cy="60"/>
            </a:xfrm>
            <a:prstGeom prst="line">
              <a:avLst/>
            </a:prstGeom>
            <a:ln w="1905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134" name="Straight Connector 45133"/>
            <p:cNvSpPr/>
            <p:nvPr/>
          </p:nvSpPr>
          <p:spPr>
            <a:xfrm>
              <a:off x="2783" y="3323"/>
              <a:ext cx="4" cy="1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135" name="Straight Connector 45134"/>
            <p:cNvSpPr/>
            <p:nvPr/>
          </p:nvSpPr>
          <p:spPr>
            <a:xfrm flipH="1">
              <a:off x="2013" y="3059"/>
              <a:ext cx="84" cy="84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136" name="Straight Connector 45135"/>
            <p:cNvSpPr/>
            <p:nvPr/>
          </p:nvSpPr>
          <p:spPr>
            <a:xfrm>
              <a:off x="2784" y="1389"/>
              <a:ext cx="0" cy="2033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5137" name="Straight Connector 45136"/>
            <p:cNvSpPr/>
            <p:nvPr/>
          </p:nvSpPr>
          <p:spPr>
            <a:xfrm>
              <a:off x="1781" y="2401"/>
              <a:ext cx="201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45138" name="Title 45137"/>
          <p:cNvSpPr>
            <a:spLocks noGrp="1"/>
          </p:cNvSpPr>
          <p:nvPr>
            <p:ph type="title" idx="4294967295"/>
          </p:nvPr>
        </p:nvSpPr>
        <p:spPr>
          <a:xfrm>
            <a:off x="2647950" y="5780088"/>
            <a:ext cx="4038600" cy="895350"/>
          </a:xfrm>
          <a:ln/>
        </p:spPr>
        <p:txBody>
          <a:bodyPr anchor="ctr" anchorCtr="0"/>
          <a:p>
            <a:r>
              <a:rPr>
                <a:solidFill>
                  <a:schemeClr val="bg1"/>
                </a:solidFill>
              </a:rPr>
              <a:t>Worksheet</a:t>
            </a:r>
            <a:endParaRPr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4820" name="Title 34819"/>
          <p:cNvSpPr>
            <a:spLocks noGrp="1"/>
          </p:cNvSpPr>
          <p:nvPr>
            <p:ph type="title" idx="4294967295"/>
          </p:nvPr>
        </p:nvSpPr>
        <p:spPr>
          <a:xfrm>
            <a:off x="2400300" y="2808288"/>
            <a:ext cx="4210050" cy="1143000"/>
          </a:xfrm>
          <a:ln>
            <a:solidFill>
              <a:schemeClr val="tx1"/>
            </a:solidFill>
            <a:miter/>
          </a:ln>
        </p:spPr>
        <p:txBody>
          <a:bodyPr anchor="ctr" anchorCtr="0"/>
          <a:p>
            <a:r>
              <a:t>12 Sector Circle</a:t>
            </a:r>
          </a:p>
        </p:txBody>
      </p:sp>
      <p:sp>
        <p:nvSpPr>
          <p:cNvPr id="34821" name="Rectangle 34820"/>
          <p:cNvSpPr/>
          <p:nvPr/>
        </p:nvSpPr>
        <p:spPr>
          <a:xfrm>
            <a:off x="0" y="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4822" name="Rectangle 34821"/>
          <p:cNvSpPr/>
          <p:nvPr/>
        </p:nvSpPr>
        <p:spPr>
          <a:xfrm>
            <a:off x="0" y="666750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4823" name="Rectangle 34822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4824" name="Rectangle 34823"/>
          <p:cNvSpPr/>
          <p:nvPr/>
        </p:nvSpPr>
        <p:spPr>
          <a:xfrm>
            <a:off x="893445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8915" name="Freeform 38914"/>
          <p:cNvSpPr/>
          <p:nvPr/>
        </p:nvSpPr>
        <p:spPr>
          <a:xfrm>
            <a:off x="4341813" y="2435225"/>
            <a:ext cx="1604962" cy="3190875"/>
          </a:xfrm>
          <a:custGeom>
            <a:avLst/>
            <a:gdLst/>
            <a:ahLst/>
            <a:cxnLst/>
            <a:pathLst>
              <a:path w="1011" h="2010">
                <a:moveTo>
                  <a:pt x="0" y="0"/>
                </a:moveTo>
                <a:lnTo>
                  <a:pt x="0" y="2010"/>
                </a:lnTo>
                <a:lnTo>
                  <a:pt x="129" y="2003"/>
                </a:lnTo>
                <a:lnTo>
                  <a:pt x="264" y="1977"/>
                </a:lnTo>
                <a:lnTo>
                  <a:pt x="390" y="1934"/>
                </a:lnTo>
                <a:lnTo>
                  <a:pt x="498" y="1884"/>
                </a:lnTo>
                <a:lnTo>
                  <a:pt x="621" y="1794"/>
                </a:lnTo>
                <a:lnTo>
                  <a:pt x="717" y="1713"/>
                </a:lnTo>
                <a:lnTo>
                  <a:pt x="791" y="1622"/>
                </a:lnTo>
                <a:lnTo>
                  <a:pt x="869" y="1520"/>
                </a:lnTo>
                <a:lnTo>
                  <a:pt x="930" y="1388"/>
                </a:lnTo>
                <a:lnTo>
                  <a:pt x="975" y="1265"/>
                </a:lnTo>
                <a:lnTo>
                  <a:pt x="995" y="1143"/>
                </a:lnTo>
                <a:lnTo>
                  <a:pt x="1011" y="1007"/>
                </a:lnTo>
                <a:lnTo>
                  <a:pt x="998" y="872"/>
                </a:lnTo>
                <a:lnTo>
                  <a:pt x="977" y="743"/>
                </a:lnTo>
                <a:lnTo>
                  <a:pt x="930" y="617"/>
                </a:lnTo>
                <a:lnTo>
                  <a:pt x="876" y="510"/>
                </a:lnTo>
                <a:lnTo>
                  <a:pt x="810" y="407"/>
                </a:lnTo>
                <a:lnTo>
                  <a:pt x="711" y="290"/>
                </a:lnTo>
                <a:lnTo>
                  <a:pt x="600" y="197"/>
                </a:lnTo>
                <a:lnTo>
                  <a:pt x="486" y="126"/>
                </a:lnTo>
                <a:lnTo>
                  <a:pt x="378" y="74"/>
                </a:lnTo>
                <a:lnTo>
                  <a:pt x="243" y="27"/>
                </a:lnTo>
                <a:lnTo>
                  <a:pt x="120" y="8"/>
                </a:lnTo>
                <a:lnTo>
                  <a:pt x="0" y="0"/>
                </a:lnTo>
                <a:close/>
              </a:path>
            </a:pathLst>
          </a:custGeom>
          <a:solidFill>
            <a:srgbClr val="FF66C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38916" name="Group 38915"/>
          <p:cNvGrpSpPr/>
          <p:nvPr/>
        </p:nvGrpSpPr>
        <p:grpSpPr>
          <a:xfrm>
            <a:off x="2635250" y="2336800"/>
            <a:ext cx="3403600" cy="3365500"/>
            <a:chOff x="1420" y="644"/>
            <a:chExt cx="2872" cy="2840"/>
          </a:xfrm>
        </p:grpSpPr>
        <p:sp>
          <p:nvSpPr>
            <p:cNvPr id="38917" name="Oval 38916"/>
            <p:cNvSpPr/>
            <p:nvPr/>
          </p:nvSpPr>
          <p:spPr>
            <a:xfrm>
              <a:off x="1512" y="732"/>
              <a:ext cx="2695" cy="2695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8918" name="Straight Connector 38917"/>
            <p:cNvSpPr/>
            <p:nvPr/>
          </p:nvSpPr>
          <p:spPr>
            <a:xfrm>
              <a:off x="1512" y="2076"/>
              <a:ext cx="27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8919" name="Straight Connector 38918"/>
            <p:cNvSpPr/>
            <p:nvPr/>
          </p:nvSpPr>
          <p:spPr>
            <a:xfrm>
              <a:off x="2856" y="720"/>
              <a:ext cx="0" cy="272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8920" name="Straight Connector 38919"/>
            <p:cNvSpPr/>
            <p:nvPr/>
          </p:nvSpPr>
          <p:spPr>
            <a:xfrm flipV="1">
              <a:off x="3492" y="828"/>
              <a:ext cx="60" cy="11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8921" name="Straight Connector 38920"/>
            <p:cNvSpPr/>
            <p:nvPr/>
          </p:nvSpPr>
          <p:spPr>
            <a:xfrm flipH="1" flipV="1">
              <a:off x="1578" y="1302"/>
              <a:ext cx="156" cy="10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8922" name="Straight Connector 38921"/>
            <p:cNvSpPr/>
            <p:nvPr/>
          </p:nvSpPr>
          <p:spPr>
            <a:xfrm rot="-567739" flipH="1" flipV="1">
              <a:off x="2160" y="804"/>
              <a:ext cx="72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8923" name="Straight Connector 38922"/>
            <p:cNvSpPr/>
            <p:nvPr/>
          </p:nvSpPr>
          <p:spPr>
            <a:xfrm>
              <a:off x="3948" y="2724"/>
              <a:ext cx="138" cy="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8924" name="Straight Connector 38923"/>
            <p:cNvSpPr/>
            <p:nvPr/>
          </p:nvSpPr>
          <p:spPr>
            <a:xfrm>
              <a:off x="3486" y="3186"/>
              <a:ext cx="78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8925" name="Straight Connector 38924"/>
            <p:cNvSpPr/>
            <p:nvPr/>
          </p:nvSpPr>
          <p:spPr>
            <a:xfrm flipH="1">
              <a:off x="2130" y="3180"/>
              <a:ext cx="96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8926" name="Straight Connector 38925"/>
            <p:cNvSpPr/>
            <p:nvPr/>
          </p:nvSpPr>
          <p:spPr>
            <a:xfrm flipH="1">
              <a:off x="1614" y="2676"/>
              <a:ext cx="168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8927" name="Straight Connector 38926"/>
            <p:cNvSpPr/>
            <p:nvPr/>
          </p:nvSpPr>
          <p:spPr>
            <a:xfrm flipV="1">
              <a:off x="3966" y="1374"/>
              <a:ext cx="138" cy="7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8928" name="Straight Connector 38927"/>
            <p:cNvSpPr/>
            <p:nvPr/>
          </p:nvSpPr>
          <p:spPr>
            <a:xfrm flipV="1">
              <a:off x="2856" y="644"/>
              <a:ext cx="0" cy="1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8929" name="Straight Connector 38928"/>
            <p:cNvSpPr/>
            <p:nvPr/>
          </p:nvSpPr>
          <p:spPr>
            <a:xfrm>
              <a:off x="2856" y="3328"/>
              <a:ext cx="0" cy="1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8930" name="Straight Connector 38929"/>
            <p:cNvSpPr/>
            <p:nvPr/>
          </p:nvSpPr>
          <p:spPr>
            <a:xfrm>
              <a:off x="4120" y="2076"/>
              <a:ext cx="1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8931" name="Straight Connector 38930"/>
            <p:cNvSpPr/>
            <p:nvPr/>
          </p:nvSpPr>
          <p:spPr>
            <a:xfrm flipH="1">
              <a:off x="1420" y="2076"/>
              <a:ext cx="18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8932" name="Oval 38931"/>
            <p:cNvSpPr/>
            <p:nvPr/>
          </p:nvSpPr>
          <p:spPr>
            <a:xfrm>
              <a:off x="2825" y="2048"/>
              <a:ext cx="58" cy="58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8933" name="Group 38932"/>
          <p:cNvGrpSpPr/>
          <p:nvPr/>
        </p:nvGrpSpPr>
        <p:grpSpPr>
          <a:xfrm>
            <a:off x="412750" y="419100"/>
            <a:ext cx="1763713" cy="1743075"/>
            <a:chOff x="2840" y="1176"/>
            <a:chExt cx="2872" cy="2840"/>
          </a:xfrm>
        </p:grpSpPr>
        <p:grpSp>
          <p:nvGrpSpPr>
            <p:cNvPr id="38934" name="Group 38933"/>
            <p:cNvGrpSpPr/>
            <p:nvPr/>
          </p:nvGrpSpPr>
          <p:grpSpPr>
            <a:xfrm>
              <a:off x="2840" y="1176"/>
              <a:ext cx="2872" cy="2840"/>
              <a:chOff x="1420" y="644"/>
              <a:chExt cx="2872" cy="2840"/>
            </a:xfrm>
          </p:grpSpPr>
          <p:sp>
            <p:nvSpPr>
              <p:cNvPr id="38935" name="Oval 38934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8936" name="Straight Connector 38935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8937" name="Straight Connector 38936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8938" name="Straight Connector 38937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8939" name="Straight Connector 38938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8940" name="Straight Connector 38939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8941" name="Straight Connector 38940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8942" name="Straight Connector 38941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8943" name="Straight Connector 38942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8944" name="Straight Connector 38943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8945" name="Straight Connector 38944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8946" name="Straight Connector 38945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8947" name="Straight Connector 38946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8948" name="Straight Connector 38947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8949" name="Straight Connector 38948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8950" name="Oval 38949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38951" name="Freeform 38950"/>
            <p:cNvSpPr/>
            <p:nvPr/>
          </p:nvSpPr>
          <p:spPr>
            <a:xfrm>
              <a:off x="4272" y="1264"/>
              <a:ext cx="660" cy="1344"/>
            </a:xfrm>
            <a:custGeom>
              <a:avLst/>
              <a:gdLst/>
              <a:ahLst/>
              <a:cxnLst/>
              <a:pathLst>
                <a:path w="660" h="1344">
                  <a:moveTo>
                    <a:pt x="0" y="0"/>
                  </a:moveTo>
                  <a:lnTo>
                    <a:pt x="0" y="1344"/>
                  </a:lnTo>
                  <a:lnTo>
                    <a:pt x="660" y="172"/>
                  </a:lnTo>
                  <a:lnTo>
                    <a:pt x="525" y="101"/>
                  </a:lnTo>
                  <a:lnTo>
                    <a:pt x="340" y="36"/>
                  </a:lnTo>
                  <a:lnTo>
                    <a:pt x="157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FF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8952" name="Group 38951"/>
          <p:cNvGrpSpPr/>
          <p:nvPr/>
        </p:nvGrpSpPr>
        <p:grpSpPr>
          <a:xfrm>
            <a:off x="3632200" y="438150"/>
            <a:ext cx="1754188" cy="1735138"/>
            <a:chOff x="1420" y="644"/>
            <a:chExt cx="2872" cy="2840"/>
          </a:xfrm>
        </p:grpSpPr>
        <p:sp>
          <p:nvSpPr>
            <p:cNvPr id="38953" name="Oval 38952"/>
            <p:cNvSpPr/>
            <p:nvPr/>
          </p:nvSpPr>
          <p:spPr>
            <a:xfrm>
              <a:off x="1512" y="732"/>
              <a:ext cx="2695" cy="2695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8954" name="Straight Connector 38953"/>
            <p:cNvSpPr/>
            <p:nvPr/>
          </p:nvSpPr>
          <p:spPr>
            <a:xfrm>
              <a:off x="1512" y="2076"/>
              <a:ext cx="27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8955" name="Straight Connector 38954"/>
            <p:cNvSpPr/>
            <p:nvPr/>
          </p:nvSpPr>
          <p:spPr>
            <a:xfrm>
              <a:off x="2856" y="720"/>
              <a:ext cx="0" cy="272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8956" name="Straight Connector 38955"/>
            <p:cNvSpPr/>
            <p:nvPr/>
          </p:nvSpPr>
          <p:spPr>
            <a:xfrm flipV="1">
              <a:off x="3492" y="828"/>
              <a:ext cx="60" cy="11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8957" name="Straight Connector 38956"/>
            <p:cNvSpPr/>
            <p:nvPr/>
          </p:nvSpPr>
          <p:spPr>
            <a:xfrm flipH="1" flipV="1">
              <a:off x="1578" y="1302"/>
              <a:ext cx="156" cy="10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8958" name="Straight Connector 38957"/>
            <p:cNvSpPr/>
            <p:nvPr/>
          </p:nvSpPr>
          <p:spPr>
            <a:xfrm rot="-567739" flipH="1" flipV="1">
              <a:off x="2160" y="804"/>
              <a:ext cx="72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8959" name="Straight Connector 38958"/>
            <p:cNvSpPr/>
            <p:nvPr/>
          </p:nvSpPr>
          <p:spPr>
            <a:xfrm>
              <a:off x="3948" y="2724"/>
              <a:ext cx="138" cy="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8960" name="Straight Connector 38959"/>
            <p:cNvSpPr/>
            <p:nvPr/>
          </p:nvSpPr>
          <p:spPr>
            <a:xfrm>
              <a:off x="3486" y="3186"/>
              <a:ext cx="78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8961" name="Straight Connector 38960"/>
            <p:cNvSpPr/>
            <p:nvPr/>
          </p:nvSpPr>
          <p:spPr>
            <a:xfrm flipH="1">
              <a:off x="2130" y="3180"/>
              <a:ext cx="96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8962" name="Straight Connector 38961"/>
            <p:cNvSpPr/>
            <p:nvPr/>
          </p:nvSpPr>
          <p:spPr>
            <a:xfrm flipH="1">
              <a:off x="1614" y="2676"/>
              <a:ext cx="168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8963" name="Straight Connector 38962"/>
            <p:cNvSpPr/>
            <p:nvPr/>
          </p:nvSpPr>
          <p:spPr>
            <a:xfrm flipV="1">
              <a:off x="3966" y="1374"/>
              <a:ext cx="138" cy="7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8964" name="Straight Connector 38963"/>
            <p:cNvSpPr/>
            <p:nvPr/>
          </p:nvSpPr>
          <p:spPr>
            <a:xfrm flipV="1">
              <a:off x="2856" y="644"/>
              <a:ext cx="0" cy="1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8965" name="Straight Connector 38964"/>
            <p:cNvSpPr/>
            <p:nvPr/>
          </p:nvSpPr>
          <p:spPr>
            <a:xfrm>
              <a:off x="2856" y="3328"/>
              <a:ext cx="0" cy="1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8966" name="Straight Connector 38965"/>
            <p:cNvSpPr/>
            <p:nvPr/>
          </p:nvSpPr>
          <p:spPr>
            <a:xfrm>
              <a:off x="4120" y="2076"/>
              <a:ext cx="1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8967" name="Straight Connector 38966"/>
            <p:cNvSpPr/>
            <p:nvPr/>
          </p:nvSpPr>
          <p:spPr>
            <a:xfrm flipH="1">
              <a:off x="1420" y="2076"/>
              <a:ext cx="18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8968" name="Oval 38967"/>
            <p:cNvSpPr/>
            <p:nvPr/>
          </p:nvSpPr>
          <p:spPr>
            <a:xfrm>
              <a:off x="2825" y="2048"/>
              <a:ext cx="58" cy="58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38969" name="Freeform 38968"/>
          <p:cNvSpPr/>
          <p:nvPr/>
        </p:nvSpPr>
        <p:spPr>
          <a:xfrm>
            <a:off x="4505325" y="492125"/>
            <a:ext cx="719138" cy="823913"/>
          </a:xfrm>
          <a:custGeom>
            <a:avLst/>
            <a:gdLst/>
            <a:ahLst/>
            <a:cxnLst/>
            <a:pathLst>
              <a:path w="1176" h="1350">
                <a:moveTo>
                  <a:pt x="12" y="0"/>
                </a:moveTo>
                <a:lnTo>
                  <a:pt x="0" y="1350"/>
                </a:lnTo>
                <a:lnTo>
                  <a:pt x="1176" y="684"/>
                </a:lnTo>
                <a:lnTo>
                  <a:pt x="1089" y="540"/>
                </a:lnTo>
                <a:lnTo>
                  <a:pt x="950" y="381"/>
                </a:lnTo>
                <a:lnTo>
                  <a:pt x="815" y="264"/>
                </a:lnTo>
                <a:lnTo>
                  <a:pt x="660" y="168"/>
                </a:lnTo>
                <a:lnTo>
                  <a:pt x="519" y="98"/>
                </a:lnTo>
                <a:lnTo>
                  <a:pt x="356" y="44"/>
                </a:lnTo>
                <a:lnTo>
                  <a:pt x="173" y="9"/>
                </a:lnTo>
                <a:lnTo>
                  <a:pt x="12" y="0"/>
                </a:lnTo>
                <a:close/>
              </a:path>
            </a:pathLst>
          </a:custGeom>
          <a:solidFill>
            <a:srgbClr val="FFFFC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38970" name="Group 38969"/>
          <p:cNvGrpSpPr/>
          <p:nvPr/>
        </p:nvGrpSpPr>
        <p:grpSpPr>
          <a:xfrm>
            <a:off x="6623050" y="495300"/>
            <a:ext cx="1717675" cy="1698625"/>
            <a:chOff x="2780" y="1116"/>
            <a:chExt cx="2872" cy="2840"/>
          </a:xfrm>
        </p:grpSpPr>
        <p:grpSp>
          <p:nvGrpSpPr>
            <p:cNvPr id="38971" name="Group 38970"/>
            <p:cNvGrpSpPr/>
            <p:nvPr/>
          </p:nvGrpSpPr>
          <p:grpSpPr>
            <a:xfrm>
              <a:off x="2780" y="1116"/>
              <a:ext cx="2872" cy="2840"/>
              <a:chOff x="1420" y="644"/>
              <a:chExt cx="2872" cy="2840"/>
            </a:xfrm>
          </p:grpSpPr>
          <p:sp>
            <p:nvSpPr>
              <p:cNvPr id="38972" name="Oval 38971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8973" name="Straight Connector 38972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8974" name="Straight Connector 38973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8975" name="Straight Connector 38974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8976" name="Straight Connector 38975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8977" name="Straight Connector 38976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8978" name="Straight Connector 38977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8979" name="Straight Connector 38978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8980" name="Straight Connector 38979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8981" name="Straight Connector 38980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8982" name="Straight Connector 38981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8983" name="Straight Connector 38982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8984" name="Straight Connector 38983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8985" name="Straight Connector 38984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8986" name="Straight Connector 38985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8987" name="Oval 38986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38988" name="Freeform 38987"/>
            <p:cNvSpPr/>
            <p:nvPr/>
          </p:nvSpPr>
          <p:spPr>
            <a:xfrm>
              <a:off x="4212" y="1200"/>
              <a:ext cx="1352" cy="1352"/>
            </a:xfrm>
            <a:custGeom>
              <a:avLst/>
              <a:gdLst/>
              <a:ahLst/>
              <a:cxnLst/>
              <a:pathLst>
                <a:path w="1352" h="1352">
                  <a:moveTo>
                    <a:pt x="0" y="0"/>
                  </a:moveTo>
                  <a:lnTo>
                    <a:pt x="0" y="1352"/>
                  </a:lnTo>
                  <a:lnTo>
                    <a:pt x="1352" y="1348"/>
                  </a:lnTo>
                  <a:lnTo>
                    <a:pt x="1344" y="1168"/>
                  </a:lnTo>
                  <a:lnTo>
                    <a:pt x="1310" y="998"/>
                  </a:lnTo>
                  <a:lnTo>
                    <a:pt x="1256" y="850"/>
                  </a:lnTo>
                  <a:lnTo>
                    <a:pt x="1184" y="684"/>
                  </a:lnTo>
                  <a:lnTo>
                    <a:pt x="1074" y="526"/>
                  </a:lnTo>
                  <a:lnTo>
                    <a:pt x="952" y="390"/>
                  </a:lnTo>
                  <a:lnTo>
                    <a:pt x="835" y="285"/>
                  </a:lnTo>
                  <a:lnTo>
                    <a:pt x="664" y="164"/>
                  </a:lnTo>
                  <a:lnTo>
                    <a:pt x="525" y="106"/>
                  </a:lnTo>
                  <a:lnTo>
                    <a:pt x="364" y="48"/>
                  </a:lnTo>
                  <a:lnTo>
                    <a:pt x="195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99FF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8989" name="Group 38988"/>
          <p:cNvGrpSpPr/>
          <p:nvPr/>
        </p:nvGrpSpPr>
        <p:grpSpPr>
          <a:xfrm>
            <a:off x="527050" y="4743450"/>
            <a:ext cx="1695450" cy="1676400"/>
            <a:chOff x="2888" y="1524"/>
            <a:chExt cx="2872" cy="2840"/>
          </a:xfrm>
        </p:grpSpPr>
        <p:grpSp>
          <p:nvGrpSpPr>
            <p:cNvPr id="38990" name="Group 38989"/>
            <p:cNvGrpSpPr/>
            <p:nvPr/>
          </p:nvGrpSpPr>
          <p:grpSpPr>
            <a:xfrm>
              <a:off x="2888" y="1524"/>
              <a:ext cx="2872" cy="2840"/>
              <a:chOff x="1420" y="644"/>
              <a:chExt cx="2872" cy="2840"/>
            </a:xfrm>
          </p:grpSpPr>
          <p:sp>
            <p:nvSpPr>
              <p:cNvPr id="38991" name="Oval 38990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8992" name="Straight Connector 38991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8993" name="Straight Connector 38992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8994" name="Straight Connector 38993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8995" name="Straight Connector 38994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8996" name="Straight Connector 38995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8997" name="Straight Connector 38996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8998" name="Straight Connector 38997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8999" name="Straight Connector 38998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000" name="Straight Connector 38999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001" name="Straight Connector 39000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002" name="Straight Connector 39001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003" name="Straight Connector 39002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004" name="Straight Connector 39003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005" name="Straight Connector 39004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006" name="Oval 39005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39007" name="Freeform 39006"/>
            <p:cNvSpPr/>
            <p:nvPr/>
          </p:nvSpPr>
          <p:spPr>
            <a:xfrm>
              <a:off x="4320" y="1608"/>
              <a:ext cx="1356" cy="2035"/>
            </a:xfrm>
            <a:custGeom>
              <a:avLst/>
              <a:gdLst/>
              <a:ahLst/>
              <a:cxnLst/>
              <a:pathLst>
                <a:path w="1356" h="2035">
                  <a:moveTo>
                    <a:pt x="0" y="0"/>
                  </a:moveTo>
                  <a:lnTo>
                    <a:pt x="0" y="1352"/>
                  </a:lnTo>
                  <a:lnTo>
                    <a:pt x="1164" y="2035"/>
                  </a:lnTo>
                  <a:lnTo>
                    <a:pt x="1246" y="1876"/>
                  </a:lnTo>
                  <a:lnTo>
                    <a:pt x="1308" y="1700"/>
                  </a:lnTo>
                  <a:lnTo>
                    <a:pt x="1342" y="1524"/>
                  </a:lnTo>
                  <a:lnTo>
                    <a:pt x="1356" y="1346"/>
                  </a:lnTo>
                  <a:lnTo>
                    <a:pt x="1342" y="1170"/>
                  </a:lnTo>
                  <a:lnTo>
                    <a:pt x="1310" y="998"/>
                  </a:lnTo>
                  <a:lnTo>
                    <a:pt x="1256" y="850"/>
                  </a:lnTo>
                  <a:lnTo>
                    <a:pt x="1184" y="684"/>
                  </a:lnTo>
                  <a:lnTo>
                    <a:pt x="1074" y="526"/>
                  </a:lnTo>
                  <a:lnTo>
                    <a:pt x="952" y="390"/>
                  </a:lnTo>
                  <a:lnTo>
                    <a:pt x="835" y="285"/>
                  </a:lnTo>
                  <a:lnTo>
                    <a:pt x="664" y="164"/>
                  </a:lnTo>
                  <a:lnTo>
                    <a:pt x="525" y="106"/>
                  </a:lnTo>
                  <a:lnTo>
                    <a:pt x="364" y="48"/>
                  </a:lnTo>
                  <a:lnTo>
                    <a:pt x="195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FFFF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9008" name="Group 39007"/>
          <p:cNvGrpSpPr/>
          <p:nvPr/>
        </p:nvGrpSpPr>
        <p:grpSpPr>
          <a:xfrm>
            <a:off x="6432550" y="4762500"/>
            <a:ext cx="1712913" cy="1693863"/>
            <a:chOff x="2444" y="1356"/>
            <a:chExt cx="2872" cy="2840"/>
          </a:xfrm>
        </p:grpSpPr>
        <p:grpSp>
          <p:nvGrpSpPr>
            <p:cNvPr id="39009" name="Group 39008"/>
            <p:cNvGrpSpPr/>
            <p:nvPr/>
          </p:nvGrpSpPr>
          <p:grpSpPr>
            <a:xfrm>
              <a:off x="2444" y="1356"/>
              <a:ext cx="2872" cy="2840"/>
              <a:chOff x="1420" y="644"/>
              <a:chExt cx="2872" cy="2840"/>
            </a:xfrm>
          </p:grpSpPr>
          <p:sp>
            <p:nvSpPr>
              <p:cNvPr id="39010" name="Oval 39009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9011" name="Straight Connector 39010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012" name="Straight Connector 39011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013" name="Straight Connector 39012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014" name="Straight Connector 39013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015" name="Straight Connector 39014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016" name="Straight Connector 39015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017" name="Straight Connector 39016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018" name="Straight Connector 39017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019" name="Straight Connector 39018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020" name="Straight Connector 39019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021" name="Straight Connector 39020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022" name="Straight Connector 39021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023" name="Straight Connector 39022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024" name="Straight Connector 39023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025" name="Oval 39024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39026" name="Freeform 39025"/>
            <p:cNvSpPr/>
            <p:nvPr/>
          </p:nvSpPr>
          <p:spPr>
            <a:xfrm>
              <a:off x="3876" y="1440"/>
              <a:ext cx="1356" cy="2704"/>
            </a:xfrm>
            <a:custGeom>
              <a:avLst/>
              <a:gdLst/>
              <a:ahLst/>
              <a:cxnLst/>
              <a:pathLst>
                <a:path w="1356" h="2704">
                  <a:moveTo>
                    <a:pt x="0" y="0"/>
                  </a:moveTo>
                  <a:lnTo>
                    <a:pt x="0" y="1352"/>
                  </a:lnTo>
                  <a:lnTo>
                    <a:pt x="4" y="2704"/>
                  </a:lnTo>
                  <a:lnTo>
                    <a:pt x="276" y="2678"/>
                  </a:lnTo>
                  <a:lnTo>
                    <a:pt x="502" y="2606"/>
                  </a:lnTo>
                  <a:lnTo>
                    <a:pt x="696" y="2512"/>
                  </a:lnTo>
                  <a:lnTo>
                    <a:pt x="850" y="2406"/>
                  </a:lnTo>
                  <a:lnTo>
                    <a:pt x="1022" y="2238"/>
                  </a:lnTo>
                  <a:lnTo>
                    <a:pt x="1166" y="2038"/>
                  </a:lnTo>
                  <a:lnTo>
                    <a:pt x="1258" y="1846"/>
                  </a:lnTo>
                  <a:lnTo>
                    <a:pt x="1308" y="1700"/>
                  </a:lnTo>
                  <a:lnTo>
                    <a:pt x="1342" y="1524"/>
                  </a:lnTo>
                  <a:lnTo>
                    <a:pt x="1356" y="1346"/>
                  </a:lnTo>
                  <a:lnTo>
                    <a:pt x="1342" y="1170"/>
                  </a:lnTo>
                  <a:lnTo>
                    <a:pt x="1310" y="998"/>
                  </a:lnTo>
                  <a:lnTo>
                    <a:pt x="1256" y="850"/>
                  </a:lnTo>
                  <a:lnTo>
                    <a:pt x="1184" y="684"/>
                  </a:lnTo>
                  <a:lnTo>
                    <a:pt x="1074" y="526"/>
                  </a:lnTo>
                  <a:lnTo>
                    <a:pt x="952" y="390"/>
                  </a:lnTo>
                  <a:lnTo>
                    <a:pt x="835" y="285"/>
                  </a:lnTo>
                  <a:lnTo>
                    <a:pt x="664" y="164"/>
                  </a:lnTo>
                  <a:lnTo>
                    <a:pt x="525" y="106"/>
                  </a:lnTo>
                  <a:lnTo>
                    <a:pt x="364" y="48"/>
                  </a:lnTo>
                  <a:lnTo>
                    <a:pt x="195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C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aphicFrame>
        <p:nvGraphicFramePr>
          <p:cNvPr id="39027" name="Object 39026"/>
          <p:cNvGraphicFramePr/>
          <p:nvPr/>
        </p:nvGraphicFramePr>
        <p:xfrm>
          <a:off x="909638" y="3079750"/>
          <a:ext cx="1397000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" r:id="rId1" imgW="609600" imgH="393700" progId="Equation.DSMT4">
                  <p:embed/>
                </p:oleObj>
              </mc:Choice>
              <mc:Fallback>
                <p:oleObj name="" r:id="rId1" imgW="609600" imgH="393700" progId="Equation.DSMT4">
                  <p:embed/>
                  <p:pic>
                    <p:nvPicPr>
                      <p:cNvPr id="0" name="Picture 309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09638" y="3079750"/>
                        <a:ext cx="1397000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028" name="Object 39027"/>
          <p:cNvGraphicFramePr/>
          <p:nvPr/>
        </p:nvGraphicFramePr>
        <p:xfrm>
          <a:off x="6357938" y="3124200"/>
          <a:ext cx="493712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" r:id="rId3" imgW="215900" imgH="393065" progId="Equation.DSMT4">
                  <p:embed/>
                </p:oleObj>
              </mc:Choice>
              <mc:Fallback>
                <p:oleObj name="" r:id="rId3" imgW="215900" imgH="393065" progId="Equation.DSMT4">
                  <p:embed/>
                  <p:pic>
                    <p:nvPicPr>
                      <p:cNvPr id="0" name="Picture 310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57938" y="3124200"/>
                        <a:ext cx="493712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030" name="Object 39029"/>
          <p:cNvGraphicFramePr/>
          <p:nvPr/>
        </p:nvGraphicFramePr>
        <p:xfrm>
          <a:off x="2222500" y="476250"/>
          <a:ext cx="349250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" r:id="rId5" imgW="215900" imgH="393065" progId="Equation.DSMT4">
                  <p:embed/>
                </p:oleObj>
              </mc:Choice>
              <mc:Fallback>
                <p:oleObj name="" r:id="rId5" imgW="215900" imgH="393065" progId="Equation.DSMT4">
                  <p:embed/>
                  <p:pic>
                    <p:nvPicPr>
                      <p:cNvPr id="0" name="Picture 310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22500" y="476250"/>
                        <a:ext cx="349250" cy="6365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031" name="Object 39030"/>
          <p:cNvGraphicFramePr/>
          <p:nvPr/>
        </p:nvGraphicFramePr>
        <p:xfrm>
          <a:off x="5467350" y="501650"/>
          <a:ext cx="349250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" r:id="rId7" imgW="215900" imgH="393065" progId="Equation.DSMT4">
                  <p:embed/>
                </p:oleObj>
              </mc:Choice>
              <mc:Fallback>
                <p:oleObj name="" r:id="rId7" imgW="215900" imgH="393065" progId="Equation.DSMT4">
                  <p:embed/>
                  <p:pic>
                    <p:nvPicPr>
                      <p:cNvPr id="0" name="Picture 310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467350" y="501650"/>
                        <a:ext cx="349250" cy="6365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032" name="Object 39031"/>
          <p:cNvGraphicFramePr/>
          <p:nvPr/>
        </p:nvGraphicFramePr>
        <p:xfrm>
          <a:off x="4629150" y="527050"/>
          <a:ext cx="246063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" r:id="rId9" imgW="152400" imgH="393065" progId="Equation.DSMT4">
                  <p:embed/>
                </p:oleObj>
              </mc:Choice>
              <mc:Fallback>
                <p:oleObj name="" r:id="rId9" imgW="152400" imgH="393065" progId="Equation.DSMT4">
                  <p:embed/>
                  <p:pic>
                    <p:nvPicPr>
                      <p:cNvPr id="0" name="Picture 3103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629150" y="527050"/>
                        <a:ext cx="246063" cy="6365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033" name="Object 39032"/>
          <p:cNvGraphicFramePr/>
          <p:nvPr/>
        </p:nvGraphicFramePr>
        <p:xfrm>
          <a:off x="8369300" y="641350"/>
          <a:ext cx="349250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" r:id="rId11" imgW="215900" imgH="393065" progId="Equation.DSMT4">
                  <p:embed/>
                </p:oleObj>
              </mc:Choice>
              <mc:Fallback>
                <p:oleObj name="" r:id="rId11" imgW="215900" imgH="393065" progId="Equation.DSMT4">
                  <p:embed/>
                  <p:pic>
                    <p:nvPicPr>
                      <p:cNvPr id="0" name="Picture 3104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369300" y="641350"/>
                        <a:ext cx="349250" cy="6365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034" name="Object 39033"/>
          <p:cNvGraphicFramePr/>
          <p:nvPr/>
        </p:nvGraphicFramePr>
        <p:xfrm>
          <a:off x="7693025" y="666750"/>
          <a:ext cx="266700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" r:id="rId13" imgW="165100" imgH="393065" progId="Equation.DSMT4">
                  <p:embed/>
                </p:oleObj>
              </mc:Choice>
              <mc:Fallback>
                <p:oleObj name="" r:id="rId13" imgW="165100" imgH="393065" progId="Equation.DSMT4">
                  <p:embed/>
                  <p:pic>
                    <p:nvPicPr>
                      <p:cNvPr id="0" name="Picture 3105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693025" y="666750"/>
                        <a:ext cx="266700" cy="6365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035" name="Object 39034"/>
          <p:cNvGraphicFramePr/>
          <p:nvPr/>
        </p:nvGraphicFramePr>
        <p:xfrm>
          <a:off x="2279650" y="5200650"/>
          <a:ext cx="349250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" r:id="rId15" imgW="215900" imgH="393065" progId="Equation.DSMT4">
                  <p:embed/>
                </p:oleObj>
              </mc:Choice>
              <mc:Fallback>
                <p:oleObj name="" r:id="rId15" imgW="215900" imgH="393065" progId="Equation.DSMT4">
                  <p:embed/>
                  <p:pic>
                    <p:nvPicPr>
                      <p:cNvPr id="0" name="Picture 3106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279650" y="5200650"/>
                        <a:ext cx="349250" cy="6365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036" name="Object 39035"/>
          <p:cNvGraphicFramePr/>
          <p:nvPr/>
        </p:nvGraphicFramePr>
        <p:xfrm>
          <a:off x="1593850" y="5035550"/>
          <a:ext cx="246063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" r:id="rId17" imgW="152400" imgH="393065" progId="Equation.DSMT4">
                  <p:embed/>
                </p:oleObj>
              </mc:Choice>
              <mc:Fallback>
                <p:oleObj name="" r:id="rId17" imgW="152400" imgH="393065" progId="Equation.DSMT4">
                  <p:embed/>
                  <p:pic>
                    <p:nvPicPr>
                      <p:cNvPr id="0" name="Picture 3107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93850" y="5035550"/>
                        <a:ext cx="246063" cy="6365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037" name="Object 39036"/>
          <p:cNvGraphicFramePr/>
          <p:nvPr/>
        </p:nvGraphicFramePr>
        <p:xfrm>
          <a:off x="8229600" y="5302250"/>
          <a:ext cx="349250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" r:id="rId19" imgW="215900" imgH="393065" progId="Equation.DSMT4">
                  <p:embed/>
                </p:oleObj>
              </mc:Choice>
              <mc:Fallback>
                <p:oleObj name="" r:id="rId19" imgW="215900" imgH="393065" progId="Equation.DSMT4">
                  <p:embed/>
                  <p:pic>
                    <p:nvPicPr>
                      <p:cNvPr id="0" name="Picture 3108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8229600" y="5302250"/>
                        <a:ext cx="349250" cy="6365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038" name="Object 39037"/>
          <p:cNvGraphicFramePr/>
          <p:nvPr/>
        </p:nvGraphicFramePr>
        <p:xfrm>
          <a:off x="7505700" y="5346700"/>
          <a:ext cx="246063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" r:id="rId21" imgW="152400" imgH="393065" progId="Equation.DSMT4">
                  <p:embed/>
                </p:oleObj>
              </mc:Choice>
              <mc:Fallback>
                <p:oleObj name="" r:id="rId21" imgW="152400" imgH="393065" progId="Equation.DSMT4">
                  <p:embed/>
                  <p:pic>
                    <p:nvPicPr>
                      <p:cNvPr id="0" name="Picture 3109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7505700" y="5346700"/>
                        <a:ext cx="246063" cy="6365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039" name="Rectangle 39038"/>
          <p:cNvSpPr/>
          <p:nvPr/>
        </p:nvSpPr>
        <p:spPr>
          <a:xfrm>
            <a:off x="0" y="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9040" name="Rectangle 39039"/>
          <p:cNvSpPr/>
          <p:nvPr/>
        </p:nvSpPr>
        <p:spPr>
          <a:xfrm>
            <a:off x="0" y="666750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9041" name="Rectangle 39040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9042" name="Rectangle 39041"/>
          <p:cNvSpPr/>
          <p:nvPr/>
        </p:nvSpPr>
        <p:spPr>
          <a:xfrm>
            <a:off x="893445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9043" name="Title 39042"/>
          <p:cNvSpPr>
            <a:spLocks noGrp="1"/>
          </p:cNvSpPr>
          <p:nvPr>
            <p:ph type="title" idx="4294967295"/>
          </p:nvPr>
        </p:nvSpPr>
        <p:spPr>
          <a:xfrm>
            <a:off x="2914650" y="5741988"/>
            <a:ext cx="3162300" cy="781050"/>
          </a:xfrm>
          <a:ln/>
        </p:spPr>
        <p:txBody>
          <a:bodyPr anchor="ctr" anchorCtr="0"/>
          <a:p>
            <a:r>
              <a:rPr>
                <a:solidFill>
                  <a:schemeClr val="bg1"/>
                </a:solidFill>
              </a:rPr>
              <a:t>1/2 + 1/12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39044" name="Freeform 39043"/>
          <p:cNvSpPr/>
          <p:nvPr/>
        </p:nvSpPr>
        <p:spPr>
          <a:xfrm>
            <a:off x="3543300" y="4032250"/>
            <a:ext cx="800100" cy="1606550"/>
          </a:xfrm>
          <a:custGeom>
            <a:avLst/>
            <a:gdLst/>
            <a:ahLst/>
            <a:cxnLst/>
            <a:pathLst>
              <a:path w="504" h="1012">
                <a:moveTo>
                  <a:pt x="504" y="0"/>
                </a:moveTo>
                <a:lnTo>
                  <a:pt x="500" y="1012"/>
                </a:lnTo>
                <a:lnTo>
                  <a:pt x="340" y="996"/>
                </a:lnTo>
                <a:lnTo>
                  <a:pt x="216" y="970"/>
                </a:lnTo>
                <a:lnTo>
                  <a:pt x="92" y="924"/>
                </a:lnTo>
                <a:lnTo>
                  <a:pt x="0" y="876"/>
                </a:lnTo>
                <a:lnTo>
                  <a:pt x="504" y="0"/>
                </a:lnTo>
                <a:close/>
              </a:path>
            </a:pathLst>
          </a:custGeom>
          <a:solidFill>
            <a:srgbClr val="FFCC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9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9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9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9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9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9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9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9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20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2000"/>
                                        <p:tgtEl>
                                          <p:spTgt spid="39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9599" name="Freeform 19598"/>
          <p:cNvSpPr/>
          <p:nvPr/>
        </p:nvSpPr>
        <p:spPr>
          <a:xfrm>
            <a:off x="2946400" y="4038600"/>
            <a:ext cx="1390650" cy="1593850"/>
          </a:xfrm>
          <a:custGeom>
            <a:avLst/>
            <a:gdLst/>
            <a:ahLst/>
            <a:cxnLst/>
            <a:pathLst>
              <a:path w="876" h="1004">
                <a:moveTo>
                  <a:pt x="876" y="1004"/>
                </a:moveTo>
                <a:lnTo>
                  <a:pt x="872" y="0"/>
                </a:lnTo>
                <a:lnTo>
                  <a:pt x="0" y="488"/>
                </a:lnTo>
                <a:lnTo>
                  <a:pt x="78" y="606"/>
                </a:lnTo>
                <a:lnTo>
                  <a:pt x="166" y="710"/>
                </a:lnTo>
                <a:lnTo>
                  <a:pt x="271" y="797"/>
                </a:lnTo>
                <a:lnTo>
                  <a:pt x="380" y="872"/>
                </a:lnTo>
                <a:lnTo>
                  <a:pt x="493" y="929"/>
                </a:lnTo>
                <a:lnTo>
                  <a:pt x="603" y="968"/>
                </a:lnTo>
                <a:lnTo>
                  <a:pt x="748" y="996"/>
                </a:lnTo>
                <a:lnTo>
                  <a:pt x="876" y="1004"/>
                </a:lnTo>
                <a:close/>
              </a:path>
            </a:pathLst>
          </a:custGeom>
          <a:solidFill>
            <a:srgbClr val="FFFFC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9598" name="Freeform 19597"/>
          <p:cNvSpPr/>
          <p:nvPr/>
        </p:nvSpPr>
        <p:spPr>
          <a:xfrm>
            <a:off x="4341813" y="2435225"/>
            <a:ext cx="1604962" cy="3190875"/>
          </a:xfrm>
          <a:custGeom>
            <a:avLst/>
            <a:gdLst/>
            <a:ahLst/>
            <a:cxnLst/>
            <a:pathLst>
              <a:path w="1011" h="2010">
                <a:moveTo>
                  <a:pt x="0" y="0"/>
                </a:moveTo>
                <a:lnTo>
                  <a:pt x="0" y="2010"/>
                </a:lnTo>
                <a:lnTo>
                  <a:pt x="129" y="2003"/>
                </a:lnTo>
                <a:lnTo>
                  <a:pt x="264" y="1977"/>
                </a:lnTo>
                <a:lnTo>
                  <a:pt x="390" y="1934"/>
                </a:lnTo>
                <a:lnTo>
                  <a:pt x="498" y="1884"/>
                </a:lnTo>
                <a:lnTo>
                  <a:pt x="621" y="1794"/>
                </a:lnTo>
                <a:lnTo>
                  <a:pt x="717" y="1713"/>
                </a:lnTo>
                <a:lnTo>
                  <a:pt x="791" y="1622"/>
                </a:lnTo>
                <a:lnTo>
                  <a:pt x="869" y="1520"/>
                </a:lnTo>
                <a:lnTo>
                  <a:pt x="930" y="1388"/>
                </a:lnTo>
                <a:lnTo>
                  <a:pt x="975" y="1265"/>
                </a:lnTo>
                <a:lnTo>
                  <a:pt x="995" y="1143"/>
                </a:lnTo>
                <a:lnTo>
                  <a:pt x="1011" y="1007"/>
                </a:lnTo>
                <a:lnTo>
                  <a:pt x="998" y="872"/>
                </a:lnTo>
                <a:lnTo>
                  <a:pt x="977" y="743"/>
                </a:lnTo>
                <a:lnTo>
                  <a:pt x="930" y="617"/>
                </a:lnTo>
                <a:lnTo>
                  <a:pt x="876" y="510"/>
                </a:lnTo>
                <a:lnTo>
                  <a:pt x="810" y="407"/>
                </a:lnTo>
                <a:lnTo>
                  <a:pt x="711" y="290"/>
                </a:lnTo>
                <a:lnTo>
                  <a:pt x="600" y="197"/>
                </a:lnTo>
                <a:lnTo>
                  <a:pt x="486" y="126"/>
                </a:lnTo>
                <a:lnTo>
                  <a:pt x="378" y="74"/>
                </a:lnTo>
                <a:lnTo>
                  <a:pt x="243" y="27"/>
                </a:lnTo>
                <a:lnTo>
                  <a:pt x="120" y="8"/>
                </a:lnTo>
                <a:lnTo>
                  <a:pt x="0" y="0"/>
                </a:lnTo>
                <a:close/>
              </a:path>
            </a:pathLst>
          </a:custGeom>
          <a:solidFill>
            <a:srgbClr val="FF66C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19462" name="Group 19461"/>
          <p:cNvGrpSpPr/>
          <p:nvPr/>
        </p:nvGrpSpPr>
        <p:grpSpPr>
          <a:xfrm>
            <a:off x="2635250" y="2336800"/>
            <a:ext cx="3403600" cy="3365500"/>
            <a:chOff x="1420" y="644"/>
            <a:chExt cx="2872" cy="2840"/>
          </a:xfrm>
        </p:grpSpPr>
        <p:sp>
          <p:nvSpPr>
            <p:cNvPr id="19463" name="Oval 19462"/>
            <p:cNvSpPr/>
            <p:nvPr/>
          </p:nvSpPr>
          <p:spPr>
            <a:xfrm>
              <a:off x="1512" y="732"/>
              <a:ext cx="2695" cy="2695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9464" name="Straight Connector 19463"/>
            <p:cNvSpPr/>
            <p:nvPr/>
          </p:nvSpPr>
          <p:spPr>
            <a:xfrm>
              <a:off x="1512" y="2076"/>
              <a:ext cx="27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465" name="Straight Connector 19464"/>
            <p:cNvSpPr/>
            <p:nvPr/>
          </p:nvSpPr>
          <p:spPr>
            <a:xfrm>
              <a:off x="2856" y="720"/>
              <a:ext cx="0" cy="272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466" name="Straight Connector 19465"/>
            <p:cNvSpPr/>
            <p:nvPr/>
          </p:nvSpPr>
          <p:spPr>
            <a:xfrm flipV="1">
              <a:off x="3492" y="828"/>
              <a:ext cx="60" cy="11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467" name="Straight Connector 19466"/>
            <p:cNvSpPr/>
            <p:nvPr/>
          </p:nvSpPr>
          <p:spPr>
            <a:xfrm flipH="1" flipV="1">
              <a:off x="1578" y="1302"/>
              <a:ext cx="156" cy="10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468" name="Straight Connector 19467"/>
            <p:cNvSpPr/>
            <p:nvPr/>
          </p:nvSpPr>
          <p:spPr>
            <a:xfrm rot="-567739" flipH="1" flipV="1">
              <a:off x="2160" y="804"/>
              <a:ext cx="72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469" name="Straight Connector 19468"/>
            <p:cNvSpPr/>
            <p:nvPr/>
          </p:nvSpPr>
          <p:spPr>
            <a:xfrm>
              <a:off x="3948" y="2724"/>
              <a:ext cx="138" cy="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470" name="Straight Connector 19469"/>
            <p:cNvSpPr/>
            <p:nvPr/>
          </p:nvSpPr>
          <p:spPr>
            <a:xfrm>
              <a:off x="3486" y="3186"/>
              <a:ext cx="78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471" name="Straight Connector 19470"/>
            <p:cNvSpPr/>
            <p:nvPr/>
          </p:nvSpPr>
          <p:spPr>
            <a:xfrm flipH="1">
              <a:off x="2130" y="3180"/>
              <a:ext cx="96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472" name="Straight Connector 19471"/>
            <p:cNvSpPr/>
            <p:nvPr/>
          </p:nvSpPr>
          <p:spPr>
            <a:xfrm flipH="1">
              <a:off x="1614" y="2676"/>
              <a:ext cx="168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473" name="Straight Connector 19472"/>
            <p:cNvSpPr/>
            <p:nvPr/>
          </p:nvSpPr>
          <p:spPr>
            <a:xfrm flipV="1">
              <a:off x="3966" y="1374"/>
              <a:ext cx="138" cy="7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474" name="Straight Connector 19473"/>
            <p:cNvSpPr/>
            <p:nvPr/>
          </p:nvSpPr>
          <p:spPr>
            <a:xfrm flipV="1">
              <a:off x="2856" y="644"/>
              <a:ext cx="0" cy="1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475" name="Straight Connector 19474"/>
            <p:cNvSpPr/>
            <p:nvPr/>
          </p:nvSpPr>
          <p:spPr>
            <a:xfrm>
              <a:off x="2856" y="3328"/>
              <a:ext cx="0" cy="1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476" name="Straight Connector 19475"/>
            <p:cNvSpPr/>
            <p:nvPr/>
          </p:nvSpPr>
          <p:spPr>
            <a:xfrm>
              <a:off x="4120" y="2076"/>
              <a:ext cx="1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477" name="Straight Connector 19476"/>
            <p:cNvSpPr/>
            <p:nvPr/>
          </p:nvSpPr>
          <p:spPr>
            <a:xfrm flipH="1">
              <a:off x="1420" y="2076"/>
              <a:ext cx="18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478" name="Oval 19477"/>
            <p:cNvSpPr/>
            <p:nvPr/>
          </p:nvSpPr>
          <p:spPr>
            <a:xfrm>
              <a:off x="2825" y="2048"/>
              <a:ext cx="58" cy="58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19479" name="Group 19478"/>
          <p:cNvGrpSpPr/>
          <p:nvPr/>
        </p:nvGrpSpPr>
        <p:grpSpPr>
          <a:xfrm>
            <a:off x="412750" y="419100"/>
            <a:ext cx="1763713" cy="1743075"/>
            <a:chOff x="2840" y="1176"/>
            <a:chExt cx="2872" cy="2840"/>
          </a:xfrm>
        </p:grpSpPr>
        <p:grpSp>
          <p:nvGrpSpPr>
            <p:cNvPr id="19480" name="Group 19479"/>
            <p:cNvGrpSpPr/>
            <p:nvPr/>
          </p:nvGrpSpPr>
          <p:grpSpPr>
            <a:xfrm>
              <a:off x="2840" y="1176"/>
              <a:ext cx="2872" cy="2840"/>
              <a:chOff x="1420" y="644"/>
              <a:chExt cx="2872" cy="2840"/>
            </a:xfrm>
          </p:grpSpPr>
          <p:sp>
            <p:nvSpPr>
              <p:cNvPr id="19481" name="Oval 19480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9482" name="Straight Connector 19481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483" name="Straight Connector 19482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484" name="Straight Connector 19483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485" name="Straight Connector 19484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486" name="Straight Connector 19485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487" name="Straight Connector 19486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488" name="Straight Connector 19487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489" name="Straight Connector 19488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490" name="Straight Connector 19489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491" name="Straight Connector 19490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492" name="Straight Connector 19491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493" name="Straight Connector 19492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494" name="Straight Connector 19493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495" name="Straight Connector 19494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496" name="Oval 19495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19497" name="Freeform 19496"/>
            <p:cNvSpPr/>
            <p:nvPr/>
          </p:nvSpPr>
          <p:spPr>
            <a:xfrm>
              <a:off x="4272" y="1264"/>
              <a:ext cx="660" cy="1344"/>
            </a:xfrm>
            <a:custGeom>
              <a:avLst/>
              <a:gdLst/>
              <a:ahLst/>
              <a:cxnLst/>
              <a:pathLst>
                <a:path w="660" h="1344">
                  <a:moveTo>
                    <a:pt x="0" y="0"/>
                  </a:moveTo>
                  <a:lnTo>
                    <a:pt x="0" y="1344"/>
                  </a:lnTo>
                  <a:lnTo>
                    <a:pt x="660" y="172"/>
                  </a:lnTo>
                  <a:lnTo>
                    <a:pt x="525" y="101"/>
                  </a:lnTo>
                  <a:lnTo>
                    <a:pt x="340" y="36"/>
                  </a:lnTo>
                  <a:lnTo>
                    <a:pt x="157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FF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19498" name="Group 19497"/>
          <p:cNvGrpSpPr/>
          <p:nvPr/>
        </p:nvGrpSpPr>
        <p:grpSpPr>
          <a:xfrm>
            <a:off x="3632200" y="438150"/>
            <a:ext cx="1754188" cy="1735138"/>
            <a:chOff x="1420" y="644"/>
            <a:chExt cx="2872" cy="2840"/>
          </a:xfrm>
        </p:grpSpPr>
        <p:sp>
          <p:nvSpPr>
            <p:cNvPr id="19499" name="Oval 19498"/>
            <p:cNvSpPr/>
            <p:nvPr/>
          </p:nvSpPr>
          <p:spPr>
            <a:xfrm>
              <a:off x="1512" y="732"/>
              <a:ext cx="2695" cy="2695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9500" name="Straight Connector 19499"/>
            <p:cNvSpPr/>
            <p:nvPr/>
          </p:nvSpPr>
          <p:spPr>
            <a:xfrm>
              <a:off x="1512" y="2076"/>
              <a:ext cx="27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501" name="Straight Connector 19500"/>
            <p:cNvSpPr/>
            <p:nvPr/>
          </p:nvSpPr>
          <p:spPr>
            <a:xfrm>
              <a:off x="2856" y="720"/>
              <a:ext cx="0" cy="272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502" name="Straight Connector 19501"/>
            <p:cNvSpPr/>
            <p:nvPr/>
          </p:nvSpPr>
          <p:spPr>
            <a:xfrm flipV="1">
              <a:off x="3492" y="828"/>
              <a:ext cx="60" cy="11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503" name="Straight Connector 19502"/>
            <p:cNvSpPr/>
            <p:nvPr/>
          </p:nvSpPr>
          <p:spPr>
            <a:xfrm flipH="1" flipV="1">
              <a:off x="1578" y="1302"/>
              <a:ext cx="156" cy="10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504" name="Straight Connector 19503"/>
            <p:cNvSpPr/>
            <p:nvPr/>
          </p:nvSpPr>
          <p:spPr>
            <a:xfrm rot="-567739" flipH="1" flipV="1">
              <a:off x="2160" y="804"/>
              <a:ext cx="72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505" name="Straight Connector 19504"/>
            <p:cNvSpPr/>
            <p:nvPr/>
          </p:nvSpPr>
          <p:spPr>
            <a:xfrm>
              <a:off x="3948" y="2724"/>
              <a:ext cx="138" cy="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506" name="Straight Connector 19505"/>
            <p:cNvSpPr/>
            <p:nvPr/>
          </p:nvSpPr>
          <p:spPr>
            <a:xfrm>
              <a:off x="3486" y="3186"/>
              <a:ext cx="78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507" name="Straight Connector 19506"/>
            <p:cNvSpPr/>
            <p:nvPr/>
          </p:nvSpPr>
          <p:spPr>
            <a:xfrm flipH="1">
              <a:off x="2130" y="3180"/>
              <a:ext cx="96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508" name="Straight Connector 19507"/>
            <p:cNvSpPr/>
            <p:nvPr/>
          </p:nvSpPr>
          <p:spPr>
            <a:xfrm flipH="1">
              <a:off x="1614" y="2676"/>
              <a:ext cx="168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509" name="Straight Connector 19508"/>
            <p:cNvSpPr/>
            <p:nvPr/>
          </p:nvSpPr>
          <p:spPr>
            <a:xfrm flipV="1">
              <a:off x="3966" y="1374"/>
              <a:ext cx="138" cy="7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510" name="Straight Connector 19509"/>
            <p:cNvSpPr/>
            <p:nvPr/>
          </p:nvSpPr>
          <p:spPr>
            <a:xfrm flipV="1">
              <a:off x="2856" y="644"/>
              <a:ext cx="0" cy="1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511" name="Straight Connector 19510"/>
            <p:cNvSpPr/>
            <p:nvPr/>
          </p:nvSpPr>
          <p:spPr>
            <a:xfrm>
              <a:off x="2856" y="3328"/>
              <a:ext cx="0" cy="1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512" name="Straight Connector 19511"/>
            <p:cNvSpPr/>
            <p:nvPr/>
          </p:nvSpPr>
          <p:spPr>
            <a:xfrm>
              <a:off x="4120" y="2076"/>
              <a:ext cx="1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513" name="Straight Connector 19512"/>
            <p:cNvSpPr/>
            <p:nvPr/>
          </p:nvSpPr>
          <p:spPr>
            <a:xfrm flipH="1">
              <a:off x="1420" y="2076"/>
              <a:ext cx="18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9514" name="Oval 19513"/>
            <p:cNvSpPr/>
            <p:nvPr/>
          </p:nvSpPr>
          <p:spPr>
            <a:xfrm>
              <a:off x="2825" y="2048"/>
              <a:ext cx="58" cy="58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19515" name="Freeform 19514"/>
          <p:cNvSpPr/>
          <p:nvPr/>
        </p:nvSpPr>
        <p:spPr>
          <a:xfrm>
            <a:off x="4505325" y="492125"/>
            <a:ext cx="719138" cy="823913"/>
          </a:xfrm>
          <a:custGeom>
            <a:avLst/>
            <a:gdLst/>
            <a:ahLst/>
            <a:cxnLst/>
            <a:pathLst>
              <a:path w="1176" h="1350">
                <a:moveTo>
                  <a:pt x="12" y="0"/>
                </a:moveTo>
                <a:lnTo>
                  <a:pt x="0" y="1350"/>
                </a:lnTo>
                <a:lnTo>
                  <a:pt x="1176" y="684"/>
                </a:lnTo>
                <a:lnTo>
                  <a:pt x="1089" y="540"/>
                </a:lnTo>
                <a:lnTo>
                  <a:pt x="950" y="381"/>
                </a:lnTo>
                <a:lnTo>
                  <a:pt x="815" y="264"/>
                </a:lnTo>
                <a:lnTo>
                  <a:pt x="660" y="168"/>
                </a:lnTo>
                <a:lnTo>
                  <a:pt x="519" y="98"/>
                </a:lnTo>
                <a:lnTo>
                  <a:pt x="356" y="44"/>
                </a:lnTo>
                <a:lnTo>
                  <a:pt x="173" y="9"/>
                </a:lnTo>
                <a:lnTo>
                  <a:pt x="12" y="0"/>
                </a:lnTo>
                <a:close/>
              </a:path>
            </a:pathLst>
          </a:custGeom>
          <a:solidFill>
            <a:srgbClr val="FFFFC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19516" name="Group 19515"/>
          <p:cNvGrpSpPr/>
          <p:nvPr/>
        </p:nvGrpSpPr>
        <p:grpSpPr>
          <a:xfrm>
            <a:off x="6623050" y="495300"/>
            <a:ext cx="1717675" cy="1698625"/>
            <a:chOff x="2780" y="1116"/>
            <a:chExt cx="2872" cy="2840"/>
          </a:xfrm>
        </p:grpSpPr>
        <p:grpSp>
          <p:nvGrpSpPr>
            <p:cNvPr id="19517" name="Group 19516"/>
            <p:cNvGrpSpPr/>
            <p:nvPr/>
          </p:nvGrpSpPr>
          <p:grpSpPr>
            <a:xfrm>
              <a:off x="2780" y="1116"/>
              <a:ext cx="2872" cy="2840"/>
              <a:chOff x="1420" y="644"/>
              <a:chExt cx="2872" cy="2840"/>
            </a:xfrm>
          </p:grpSpPr>
          <p:sp>
            <p:nvSpPr>
              <p:cNvPr id="19518" name="Oval 19517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9519" name="Straight Connector 19518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20" name="Straight Connector 19519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21" name="Straight Connector 19520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22" name="Straight Connector 19521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23" name="Straight Connector 19522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24" name="Straight Connector 19523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25" name="Straight Connector 19524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26" name="Straight Connector 19525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27" name="Straight Connector 19526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28" name="Straight Connector 19527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29" name="Straight Connector 19528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30" name="Straight Connector 19529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31" name="Straight Connector 19530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32" name="Straight Connector 19531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33" name="Oval 19532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19534" name="Freeform 19533"/>
            <p:cNvSpPr/>
            <p:nvPr/>
          </p:nvSpPr>
          <p:spPr>
            <a:xfrm>
              <a:off x="4212" y="1200"/>
              <a:ext cx="1352" cy="1352"/>
            </a:xfrm>
            <a:custGeom>
              <a:avLst/>
              <a:gdLst/>
              <a:ahLst/>
              <a:cxnLst/>
              <a:pathLst>
                <a:path w="1352" h="1352">
                  <a:moveTo>
                    <a:pt x="0" y="0"/>
                  </a:moveTo>
                  <a:lnTo>
                    <a:pt x="0" y="1352"/>
                  </a:lnTo>
                  <a:lnTo>
                    <a:pt x="1352" y="1348"/>
                  </a:lnTo>
                  <a:lnTo>
                    <a:pt x="1344" y="1168"/>
                  </a:lnTo>
                  <a:lnTo>
                    <a:pt x="1310" y="998"/>
                  </a:lnTo>
                  <a:lnTo>
                    <a:pt x="1256" y="850"/>
                  </a:lnTo>
                  <a:lnTo>
                    <a:pt x="1184" y="684"/>
                  </a:lnTo>
                  <a:lnTo>
                    <a:pt x="1074" y="526"/>
                  </a:lnTo>
                  <a:lnTo>
                    <a:pt x="952" y="390"/>
                  </a:lnTo>
                  <a:lnTo>
                    <a:pt x="835" y="285"/>
                  </a:lnTo>
                  <a:lnTo>
                    <a:pt x="664" y="164"/>
                  </a:lnTo>
                  <a:lnTo>
                    <a:pt x="525" y="106"/>
                  </a:lnTo>
                  <a:lnTo>
                    <a:pt x="364" y="48"/>
                  </a:lnTo>
                  <a:lnTo>
                    <a:pt x="195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99FF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19535" name="Group 19534"/>
          <p:cNvGrpSpPr/>
          <p:nvPr/>
        </p:nvGrpSpPr>
        <p:grpSpPr>
          <a:xfrm>
            <a:off x="527050" y="4743450"/>
            <a:ext cx="1695450" cy="1676400"/>
            <a:chOff x="2888" y="1524"/>
            <a:chExt cx="2872" cy="2840"/>
          </a:xfrm>
        </p:grpSpPr>
        <p:grpSp>
          <p:nvGrpSpPr>
            <p:cNvPr id="19536" name="Group 19535"/>
            <p:cNvGrpSpPr/>
            <p:nvPr/>
          </p:nvGrpSpPr>
          <p:grpSpPr>
            <a:xfrm>
              <a:off x="2888" y="1524"/>
              <a:ext cx="2872" cy="2840"/>
              <a:chOff x="1420" y="644"/>
              <a:chExt cx="2872" cy="2840"/>
            </a:xfrm>
          </p:grpSpPr>
          <p:sp>
            <p:nvSpPr>
              <p:cNvPr id="19537" name="Oval 19536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9538" name="Straight Connector 19537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39" name="Straight Connector 19538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40" name="Straight Connector 19539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41" name="Straight Connector 19540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42" name="Straight Connector 19541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43" name="Straight Connector 19542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44" name="Straight Connector 19543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45" name="Straight Connector 19544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46" name="Straight Connector 19545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47" name="Straight Connector 19546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48" name="Straight Connector 19547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49" name="Straight Connector 19548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50" name="Straight Connector 19549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51" name="Straight Connector 19550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52" name="Oval 19551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19553" name="Freeform 19552"/>
            <p:cNvSpPr/>
            <p:nvPr/>
          </p:nvSpPr>
          <p:spPr>
            <a:xfrm>
              <a:off x="4320" y="1608"/>
              <a:ext cx="1356" cy="2035"/>
            </a:xfrm>
            <a:custGeom>
              <a:avLst/>
              <a:gdLst/>
              <a:ahLst/>
              <a:cxnLst/>
              <a:pathLst>
                <a:path w="1356" h="2035">
                  <a:moveTo>
                    <a:pt x="0" y="0"/>
                  </a:moveTo>
                  <a:lnTo>
                    <a:pt x="0" y="1352"/>
                  </a:lnTo>
                  <a:lnTo>
                    <a:pt x="1164" y="2035"/>
                  </a:lnTo>
                  <a:lnTo>
                    <a:pt x="1246" y="1876"/>
                  </a:lnTo>
                  <a:lnTo>
                    <a:pt x="1308" y="1700"/>
                  </a:lnTo>
                  <a:lnTo>
                    <a:pt x="1342" y="1524"/>
                  </a:lnTo>
                  <a:lnTo>
                    <a:pt x="1356" y="1346"/>
                  </a:lnTo>
                  <a:lnTo>
                    <a:pt x="1342" y="1170"/>
                  </a:lnTo>
                  <a:lnTo>
                    <a:pt x="1310" y="998"/>
                  </a:lnTo>
                  <a:lnTo>
                    <a:pt x="1256" y="850"/>
                  </a:lnTo>
                  <a:lnTo>
                    <a:pt x="1184" y="684"/>
                  </a:lnTo>
                  <a:lnTo>
                    <a:pt x="1074" y="526"/>
                  </a:lnTo>
                  <a:lnTo>
                    <a:pt x="952" y="390"/>
                  </a:lnTo>
                  <a:lnTo>
                    <a:pt x="835" y="285"/>
                  </a:lnTo>
                  <a:lnTo>
                    <a:pt x="664" y="164"/>
                  </a:lnTo>
                  <a:lnTo>
                    <a:pt x="525" y="106"/>
                  </a:lnTo>
                  <a:lnTo>
                    <a:pt x="364" y="48"/>
                  </a:lnTo>
                  <a:lnTo>
                    <a:pt x="195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FFFF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19554" name="Group 19553"/>
          <p:cNvGrpSpPr/>
          <p:nvPr/>
        </p:nvGrpSpPr>
        <p:grpSpPr>
          <a:xfrm>
            <a:off x="6432550" y="4762500"/>
            <a:ext cx="1712913" cy="1693863"/>
            <a:chOff x="2444" y="1356"/>
            <a:chExt cx="2872" cy="2840"/>
          </a:xfrm>
        </p:grpSpPr>
        <p:grpSp>
          <p:nvGrpSpPr>
            <p:cNvPr id="19555" name="Group 19554"/>
            <p:cNvGrpSpPr/>
            <p:nvPr/>
          </p:nvGrpSpPr>
          <p:grpSpPr>
            <a:xfrm>
              <a:off x="2444" y="1356"/>
              <a:ext cx="2872" cy="2840"/>
              <a:chOff x="1420" y="644"/>
              <a:chExt cx="2872" cy="2840"/>
            </a:xfrm>
          </p:grpSpPr>
          <p:sp>
            <p:nvSpPr>
              <p:cNvPr id="19556" name="Oval 19555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9557" name="Straight Connector 19556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58" name="Straight Connector 19557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59" name="Straight Connector 19558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60" name="Straight Connector 19559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61" name="Straight Connector 19560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62" name="Straight Connector 19561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63" name="Straight Connector 19562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64" name="Straight Connector 19563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65" name="Straight Connector 19564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66" name="Straight Connector 19565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67" name="Straight Connector 19566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68" name="Straight Connector 19567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69" name="Straight Connector 19568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70" name="Straight Connector 19569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9571" name="Oval 19570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19572" name="Freeform 19571"/>
            <p:cNvSpPr/>
            <p:nvPr/>
          </p:nvSpPr>
          <p:spPr>
            <a:xfrm>
              <a:off x="3876" y="1440"/>
              <a:ext cx="1356" cy="2704"/>
            </a:xfrm>
            <a:custGeom>
              <a:avLst/>
              <a:gdLst/>
              <a:ahLst/>
              <a:cxnLst/>
              <a:pathLst>
                <a:path w="1356" h="2704">
                  <a:moveTo>
                    <a:pt x="0" y="0"/>
                  </a:moveTo>
                  <a:lnTo>
                    <a:pt x="0" y="1352"/>
                  </a:lnTo>
                  <a:lnTo>
                    <a:pt x="4" y="2704"/>
                  </a:lnTo>
                  <a:lnTo>
                    <a:pt x="276" y="2678"/>
                  </a:lnTo>
                  <a:lnTo>
                    <a:pt x="502" y="2606"/>
                  </a:lnTo>
                  <a:lnTo>
                    <a:pt x="696" y="2512"/>
                  </a:lnTo>
                  <a:lnTo>
                    <a:pt x="850" y="2406"/>
                  </a:lnTo>
                  <a:lnTo>
                    <a:pt x="1022" y="2238"/>
                  </a:lnTo>
                  <a:lnTo>
                    <a:pt x="1166" y="2038"/>
                  </a:lnTo>
                  <a:lnTo>
                    <a:pt x="1258" y="1846"/>
                  </a:lnTo>
                  <a:lnTo>
                    <a:pt x="1308" y="1700"/>
                  </a:lnTo>
                  <a:lnTo>
                    <a:pt x="1342" y="1524"/>
                  </a:lnTo>
                  <a:lnTo>
                    <a:pt x="1356" y="1346"/>
                  </a:lnTo>
                  <a:lnTo>
                    <a:pt x="1342" y="1170"/>
                  </a:lnTo>
                  <a:lnTo>
                    <a:pt x="1310" y="998"/>
                  </a:lnTo>
                  <a:lnTo>
                    <a:pt x="1256" y="850"/>
                  </a:lnTo>
                  <a:lnTo>
                    <a:pt x="1184" y="684"/>
                  </a:lnTo>
                  <a:lnTo>
                    <a:pt x="1074" y="526"/>
                  </a:lnTo>
                  <a:lnTo>
                    <a:pt x="952" y="390"/>
                  </a:lnTo>
                  <a:lnTo>
                    <a:pt x="835" y="285"/>
                  </a:lnTo>
                  <a:lnTo>
                    <a:pt x="664" y="164"/>
                  </a:lnTo>
                  <a:lnTo>
                    <a:pt x="525" y="106"/>
                  </a:lnTo>
                  <a:lnTo>
                    <a:pt x="364" y="48"/>
                  </a:lnTo>
                  <a:lnTo>
                    <a:pt x="195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C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aphicFrame>
        <p:nvGraphicFramePr>
          <p:cNvPr id="19583" name="Object 19582"/>
          <p:cNvGraphicFramePr/>
          <p:nvPr/>
        </p:nvGraphicFramePr>
        <p:xfrm>
          <a:off x="982663" y="3079750"/>
          <a:ext cx="1250950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" r:id="rId1" imgW="546100" imgH="393700" progId="Equation.DSMT4">
                  <p:embed/>
                </p:oleObj>
              </mc:Choice>
              <mc:Fallback>
                <p:oleObj name="" r:id="rId1" imgW="546100" imgH="393700" progId="Equation.DSMT4">
                  <p:embed/>
                  <p:pic>
                    <p:nvPicPr>
                      <p:cNvPr id="0" name="Picture 311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82663" y="3079750"/>
                        <a:ext cx="1250950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84" name="Object 19583"/>
          <p:cNvGraphicFramePr/>
          <p:nvPr/>
        </p:nvGraphicFramePr>
        <p:xfrm>
          <a:off x="6591300" y="3124200"/>
          <a:ext cx="1133475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" r:id="rId3" imgW="495300" imgH="393700" progId="Equation.DSMT4">
                  <p:embed/>
                </p:oleObj>
              </mc:Choice>
              <mc:Fallback>
                <p:oleObj name="" r:id="rId3" imgW="495300" imgH="393700" progId="Equation.DSMT4">
                  <p:embed/>
                  <p:pic>
                    <p:nvPicPr>
                      <p:cNvPr id="0" name="Picture 311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91300" y="3124200"/>
                        <a:ext cx="1133475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587" name="Group 19586"/>
          <p:cNvGrpSpPr/>
          <p:nvPr/>
        </p:nvGrpSpPr>
        <p:grpSpPr>
          <a:xfrm>
            <a:off x="1593850" y="476250"/>
            <a:ext cx="7124700" cy="5507038"/>
            <a:chOff x="1004" y="300"/>
            <a:chExt cx="4488" cy="3469"/>
          </a:xfrm>
        </p:grpSpPr>
        <p:graphicFrame>
          <p:nvGraphicFramePr>
            <p:cNvPr id="19588" name="Object 19587"/>
            <p:cNvGraphicFramePr/>
            <p:nvPr/>
          </p:nvGraphicFramePr>
          <p:xfrm>
            <a:off x="1400" y="300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3" name="" r:id="rId5" imgW="215900" imgH="393065" progId="Equation.DSMT4">
                    <p:embed/>
                  </p:oleObj>
                </mc:Choice>
                <mc:Fallback>
                  <p:oleObj name="" r:id="rId5" imgW="215900" imgH="393065" progId="Equation.DSMT4">
                    <p:embed/>
                    <p:pic>
                      <p:nvPicPr>
                        <p:cNvPr id="0" name="Picture 3112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400" y="300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589" name="Object 19588"/>
            <p:cNvGraphicFramePr/>
            <p:nvPr/>
          </p:nvGraphicFramePr>
          <p:xfrm>
            <a:off x="3444" y="316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4" name="" r:id="rId7" imgW="215900" imgH="393065" progId="Equation.DSMT4">
                    <p:embed/>
                  </p:oleObj>
                </mc:Choice>
                <mc:Fallback>
                  <p:oleObj name="" r:id="rId7" imgW="215900" imgH="393065" progId="Equation.DSMT4">
                    <p:embed/>
                    <p:pic>
                      <p:nvPicPr>
                        <p:cNvPr id="0" name="Picture 3113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444" y="316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590" name="Object 19589"/>
            <p:cNvGraphicFramePr/>
            <p:nvPr/>
          </p:nvGraphicFramePr>
          <p:xfrm>
            <a:off x="2916" y="332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5" name="" r:id="rId9" imgW="152400" imgH="393065" progId="Equation.DSMT4">
                    <p:embed/>
                  </p:oleObj>
                </mc:Choice>
                <mc:Fallback>
                  <p:oleObj name="" r:id="rId9" imgW="152400" imgH="393065" progId="Equation.DSMT4">
                    <p:embed/>
                    <p:pic>
                      <p:nvPicPr>
                        <p:cNvPr id="0" name="Picture 3114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916" y="332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591" name="Object 19590"/>
            <p:cNvGraphicFramePr/>
            <p:nvPr/>
          </p:nvGraphicFramePr>
          <p:xfrm>
            <a:off x="5272" y="404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6" name="" r:id="rId11" imgW="215900" imgH="393065" progId="Equation.DSMT4">
                    <p:embed/>
                  </p:oleObj>
                </mc:Choice>
                <mc:Fallback>
                  <p:oleObj name="" r:id="rId11" imgW="215900" imgH="393065" progId="Equation.DSMT4">
                    <p:embed/>
                    <p:pic>
                      <p:nvPicPr>
                        <p:cNvPr id="0" name="Picture 3115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5272" y="404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592" name="Object 19591"/>
            <p:cNvGraphicFramePr/>
            <p:nvPr/>
          </p:nvGraphicFramePr>
          <p:xfrm>
            <a:off x="4846" y="420"/>
            <a:ext cx="168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7" name="" r:id="rId13" imgW="165100" imgH="393065" progId="Equation.DSMT4">
                    <p:embed/>
                  </p:oleObj>
                </mc:Choice>
                <mc:Fallback>
                  <p:oleObj name="" r:id="rId13" imgW="165100" imgH="393065" progId="Equation.DSMT4">
                    <p:embed/>
                    <p:pic>
                      <p:nvPicPr>
                        <p:cNvPr id="0" name="Picture 3116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4846" y="420"/>
                          <a:ext cx="168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593" name="Object 19592"/>
            <p:cNvGraphicFramePr/>
            <p:nvPr/>
          </p:nvGraphicFramePr>
          <p:xfrm>
            <a:off x="1436" y="3276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8" name="" r:id="rId15" imgW="215900" imgH="393065" progId="Equation.DSMT4">
                    <p:embed/>
                  </p:oleObj>
                </mc:Choice>
                <mc:Fallback>
                  <p:oleObj name="" r:id="rId15" imgW="215900" imgH="393065" progId="Equation.DSMT4">
                    <p:embed/>
                    <p:pic>
                      <p:nvPicPr>
                        <p:cNvPr id="0" name="Picture 3117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1436" y="3276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594" name="Object 19593"/>
            <p:cNvGraphicFramePr/>
            <p:nvPr/>
          </p:nvGraphicFramePr>
          <p:xfrm>
            <a:off x="1004" y="3172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9" name="" r:id="rId17" imgW="152400" imgH="393065" progId="Equation.DSMT4">
                    <p:embed/>
                  </p:oleObj>
                </mc:Choice>
                <mc:Fallback>
                  <p:oleObj name="" r:id="rId17" imgW="152400" imgH="393065" progId="Equation.DSMT4">
                    <p:embed/>
                    <p:pic>
                      <p:nvPicPr>
                        <p:cNvPr id="0" name="Picture 3118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1004" y="3172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595" name="Object 19594"/>
            <p:cNvGraphicFramePr/>
            <p:nvPr/>
          </p:nvGraphicFramePr>
          <p:xfrm>
            <a:off x="5184" y="3340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0" name="" r:id="rId19" imgW="215900" imgH="393065" progId="Equation.DSMT4">
                    <p:embed/>
                  </p:oleObj>
                </mc:Choice>
                <mc:Fallback>
                  <p:oleObj name="" r:id="rId19" imgW="215900" imgH="393065" progId="Equation.DSMT4">
                    <p:embed/>
                    <p:pic>
                      <p:nvPicPr>
                        <p:cNvPr id="0" name="Picture 3119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5184" y="3340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596" name="Object 19595"/>
            <p:cNvGraphicFramePr/>
            <p:nvPr/>
          </p:nvGraphicFramePr>
          <p:xfrm>
            <a:off x="4728" y="3368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1" name="" r:id="rId21" imgW="152400" imgH="393065" progId="Equation.DSMT4">
                    <p:embed/>
                  </p:oleObj>
                </mc:Choice>
                <mc:Fallback>
                  <p:oleObj name="" r:id="rId21" imgW="152400" imgH="393065" progId="Equation.DSMT4">
                    <p:embed/>
                    <p:pic>
                      <p:nvPicPr>
                        <p:cNvPr id="0" name="Picture 3120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4728" y="3368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600" name="Rectangle 19599"/>
          <p:cNvSpPr/>
          <p:nvPr/>
        </p:nvSpPr>
        <p:spPr>
          <a:xfrm>
            <a:off x="0" y="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9601" name="Rectangle 19600"/>
          <p:cNvSpPr/>
          <p:nvPr/>
        </p:nvSpPr>
        <p:spPr>
          <a:xfrm>
            <a:off x="0" y="666750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9602" name="Rectangle 19601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9603" name="Rectangle 19602"/>
          <p:cNvSpPr/>
          <p:nvPr/>
        </p:nvSpPr>
        <p:spPr>
          <a:xfrm>
            <a:off x="893445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9604" name="Title 19603"/>
          <p:cNvSpPr>
            <a:spLocks noGrp="1"/>
          </p:cNvSpPr>
          <p:nvPr>
            <p:ph type="title" idx="4294967295"/>
          </p:nvPr>
        </p:nvSpPr>
        <p:spPr>
          <a:xfrm>
            <a:off x="2914650" y="5741988"/>
            <a:ext cx="3162300" cy="781050"/>
          </a:xfrm>
          <a:ln/>
        </p:spPr>
        <p:txBody>
          <a:bodyPr anchor="ctr" anchorCtr="0"/>
          <a:p>
            <a:r>
              <a:rPr>
                <a:solidFill>
                  <a:schemeClr val="bg1"/>
                </a:solidFill>
              </a:rPr>
              <a:t>1/2 + 1/6</a:t>
            </a:r>
            <a:endParaRPr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19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000"/>
                                        <p:tgtEl>
                                          <p:spTgt spid="19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6518" name="Freeform 16517"/>
          <p:cNvSpPr/>
          <p:nvPr/>
        </p:nvSpPr>
        <p:spPr>
          <a:xfrm>
            <a:off x="4343400" y="2428875"/>
            <a:ext cx="1604963" cy="3190875"/>
          </a:xfrm>
          <a:custGeom>
            <a:avLst/>
            <a:gdLst/>
            <a:ahLst/>
            <a:cxnLst/>
            <a:pathLst>
              <a:path w="1011" h="2010">
                <a:moveTo>
                  <a:pt x="0" y="0"/>
                </a:moveTo>
                <a:lnTo>
                  <a:pt x="0" y="2010"/>
                </a:lnTo>
                <a:lnTo>
                  <a:pt x="129" y="2003"/>
                </a:lnTo>
                <a:lnTo>
                  <a:pt x="264" y="1977"/>
                </a:lnTo>
                <a:lnTo>
                  <a:pt x="390" y="1934"/>
                </a:lnTo>
                <a:lnTo>
                  <a:pt x="498" y="1884"/>
                </a:lnTo>
                <a:lnTo>
                  <a:pt x="621" y="1794"/>
                </a:lnTo>
                <a:lnTo>
                  <a:pt x="717" y="1713"/>
                </a:lnTo>
                <a:lnTo>
                  <a:pt x="791" y="1622"/>
                </a:lnTo>
                <a:lnTo>
                  <a:pt x="869" y="1520"/>
                </a:lnTo>
                <a:lnTo>
                  <a:pt x="930" y="1388"/>
                </a:lnTo>
                <a:lnTo>
                  <a:pt x="975" y="1265"/>
                </a:lnTo>
                <a:lnTo>
                  <a:pt x="995" y="1143"/>
                </a:lnTo>
                <a:lnTo>
                  <a:pt x="1011" y="1007"/>
                </a:lnTo>
                <a:lnTo>
                  <a:pt x="998" y="872"/>
                </a:lnTo>
                <a:lnTo>
                  <a:pt x="977" y="743"/>
                </a:lnTo>
                <a:lnTo>
                  <a:pt x="930" y="617"/>
                </a:lnTo>
                <a:lnTo>
                  <a:pt x="876" y="510"/>
                </a:lnTo>
                <a:lnTo>
                  <a:pt x="810" y="407"/>
                </a:lnTo>
                <a:lnTo>
                  <a:pt x="711" y="290"/>
                </a:lnTo>
                <a:lnTo>
                  <a:pt x="600" y="197"/>
                </a:lnTo>
                <a:lnTo>
                  <a:pt x="486" y="126"/>
                </a:lnTo>
                <a:lnTo>
                  <a:pt x="378" y="74"/>
                </a:lnTo>
                <a:lnTo>
                  <a:pt x="243" y="27"/>
                </a:lnTo>
                <a:lnTo>
                  <a:pt x="120" y="8"/>
                </a:lnTo>
                <a:lnTo>
                  <a:pt x="0" y="0"/>
                </a:lnTo>
                <a:close/>
              </a:path>
            </a:pathLst>
          </a:custGeom>
          <a:solidFill>
            <a:srgbClr val="FF66C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16519" name="Group 16518"/>
          <p:cNvGrpSpPr/>
          <p:nvPr/>
        </p:nvGrpSpPr>
        <p:grpSpPr>
          <a:xfrm>
            <a:off x="2641600" y="2324100"/>
            <a:ext cx="3403600" cy="3365500"/>
            <a:chOff x="1420" y="644"/>
            <a:chExt cx="2872" cy="2840"/>
          </a:xfrm>
        </p:grpSpPr>
        <p:sp>
          <p:nvSpPr>
            <p:cNvPr id="16520" name="Oval 16519"/>
            <p:cNvSpPr/>
            <p:nvPr/>
          </p:nvSpPr>
          <p:spPr>
            <a:xfrm>
              <a:off x="1512" y="732"/>
              <a:ext cx="2695" cy="2695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6521" name="Straight Connector 16520"/>
            <p:cNvSpPr/>
            <p:nvPr/>
          </p:nvSpPr>
          <p:spPr>
            <a:xfrm>
              <a:off x="1512" y="2076"/>
              <a:ext cx="27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522" name="Straight Connector 16521"/>
            <p:cNvSpPr/>
            <p:nvPr/>
          </p:nvSpPr>
          <p:spPr>
            <a:xfrm>
              <a:off x="2856" y="720"/>
              <a:ext cx="0" cy="272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523" name="Straight Connector 16522"/>
            <p:cNvSpPr/>
            <p:nvPr/>
          </p:nvSpPr>
          <p:spPr>
            <a:xfrm flipV="1">
              <a:off x="3492" y="828"/>
              <a:ext cx="60" cy="11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524" name="Straight Connector 16523"/>
            <p:cNvSpPr/>
            <p:nvPr/>
          </p:nvSpPr>
          <p:spPr>
            <a:xfrm flipH="1" flipV="1">
              <a:off x="1578" y="1302"/>
              <a:ext cx="156" cy="10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525" name="Straight Connector 16524"/>
            <p:cNvSpPr/>
            <p:nvPr/>
          </p:nvSpPr>
          <p:spPr>
            <a:xfrm rot="-567739" flipH="1" flipV="1">
              <a:off x="2160" y="804"/>
              <a:ext cx="72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526" name="Straight Connector 16525"/>
            <p:cNvSpPr/>
            <p:nvPr/>
          </p:nvSpPr>
          <p:spPr>
            <a:xfrm>
              <a:off x="3948" y="2724"/>
              <a:ext cx="138" cy="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527" name="Straight Connector 16526"/>
            <p:cNvSpPr/>
            <p:nvPr/>
          </p:nvSpPr>
          <p:spPr>
            <a:xfrm>
              <a:off x="3486" y="3186"/>
              <a:ext cx="78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528" name="Straight Connector 16527"/>
            <p:cNvSpPr/>
            <p:nvPr/>
          </p:nvSpPr>
          <p:spPr>
            <a:xfrm flipH="1">
              <a:off x="2130" y="3180"/>
              <a:ext cx="96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529" name="Straight Connector 16528"/>
            <p:cNvSpPr/>
            <p:nvPr/>
          </p:nvSpPr>
          <p:spPr>
            <a:xfrm flipH="1">
              <a:off x="1614" y="2676"/>
              <a:ext cx="168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530" name="Straight Connector 16529"/>
            <p:cNvSpPr/>
            <p:nvPr/>
          </p:nvSpPr>
          <p:spPr>
            <a:xfrm flipV="1">
              <a:off x="3966" y="1374"/>
              <a:ext cx="138" cy="7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531" name="Straight Connector 16530"/>
            <p:cNvSpPr/>
            <p:nvPr/>
          </p:nvSpPr>
          <p:spPr>
            <a:xfrm flipV="1">
              <a:off x="2856" y="644"/>
              <a:ext cx="0" cy="1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532" name="Straight Connector 16531"/>
            <p:cNvSpPr/>
            <p:nvPr/>
          </p:nvSpPr>
          <p:spPr>
            <a:xfrm>
              <a:off x="2856" y="3328"/>
              <a:ext cx="0" cy="1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533" name="Straight Connector 16532"/>
            <p:cNvSpPr/>
            <p:nvPr/>
          </p:nvSpPr>
          <p:spPr>
            <a:xfrm>
              <a:off x="4120" y="2076"/>
              <a:ext cx="1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534" name="Straight Connector 16533"/>
            <p:cNvSpPr/>
            <p:nvPr/>
          </p:nvSpPr>
          <p:spPr>
            <a:xfrm flipH="1">
              <a:off x="1420" y="2076"/>
              <a:ext cx="18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535" name="Oval 16534"/>
            <p:cNvSpPr/>
            <p:nvPr/>
          </p:nvSpPr>
          <p:spPr>
            <a:xfrm>
              <a:off x="2825" y="2048"/>
              <a:ext cx="58" cy="58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16517" name="Freeform 16516"/>
          <p:cNvSpPr/>
          <p:nvPr/>
        </p:nvSpPr>
        <p:spPr>
          <a:xfrm>
            <a:off x="2743200" y="4019550"/>
            <a:ext cx="1593850" cy="1600200"/>
          </a:xfrm>
          <a:custGeom>
            <a:avLst/>
            <a:gdLst/>
            <a:ahLst/>
            <a:cxnLst/>
            <a:pathLst>
              <a:path w="1004" h="1008">
                <a:moveTo>
                  <a:pt x="0" y="0"/>
                </a:moveTo>
                <a:lnTo>
                  <a:pt x="1004" y="0"/>
                </a:lnTo>
                <a:lnTo>
                  <a:pt x="1004" y="1008"/>
                </a:lnTo>
                <a:lnTo>
                  <a:pt x="882" y="999"/>
                </a:lnTo>
                <a:lnTo>
                  <a:pt x="749" y="975"/>
                </a:lnTo>
                <a:lnTo>
                  <a:pt x="635" y="936"/>
                </a:lnTo>
                <a:lnTo>
                  <a:pt x="508" y="876"/>
                </a:lnTo>
                <a:lnTo>
                  <a:pt x="395" y="795"/>
                </a:lnTo>
                <a:lnTo>
                  <a:pt x="296" y="711"/>
                </a:lnTo>
                <a:lnTo>
                  <a:pt x="209" y="606"/>
                </a:lnTo>
                <a:lnTo>
                  <a:pt x="132" y="492"/>
                </a:lnTo>
                <a:lnTo>
                  <a:pt x="89" y="396"/>
                </a:lnTo>
                <a:lnTo>
                  <a:pt x="39" y="269"/>
                </a:lnTo>
                <a:lnTo>
                  <a:pt x="17" y="137"/>
                </a:lnTo>
                <a:lnTo>
                  <a:pt x="0" y="0"/>
                </a:lnTo>
                <a:close/>
              </a:path>
            </a:pathLst>
          </a:custGeom>
          <a:solidFill>
            <a:srgbClr val="6699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16536" name="Group 16535"/>
          <p:cNvGrpSpPr/>
          <p:nvPr/>
        </p:nvGrpSpPr>
        <p:grpSpPr>
          <a:xfrm>
            <a:off x="419100" y="406400"/>
            <a:ext cx="1763713" cy="1743075"/>
            <a:chOff x="2840" y="1176"/>
            <a:chExt cx="2872" cy="2840"/>
          </a:xfrm>
        </p:grpSpPr>
        <p:grpSp>
          <p:nvGrpSpPr>
            <p:cNvPr id="16537" name="Group 16536"/>
            <p:cNvGrpSpPr/>
            <p:nvPr/>
          </p:nvGrpSpPr>
          <p:grpSpPr>
            <a:xfrm>
              <a:off x="2840" y="1176"/>
              <a:ext cx="2872" cy="2840"/>
              <a:chOff x="1420" y="644"/>
              <a:chExt cx="2872" cy="2840"/>
            </a:xfrm>
          </p:grpSpPr>
          <p:sp>
            <p:nvSpPr>
              <p:cNvPr id="16538" name="Oval 16537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6539" name="Straight Connector 16538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540" name="Straight Connector 16539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541" name="Straight Connector 16540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542" name="Straight Connector 16541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543" name="Straight Connector 16542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544" name="Straight Connector 16543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545" name="Straight Connector 16544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546" name="Straight Connector 16545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547" name="Straight Connector 16546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548" name="Straight Connector 16547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549" name="Straight Connector 16548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550" name="Straight Connector 16549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551" name="Straight Connector 16550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552" name="Straight Connector 16551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553" name="Oval 16552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16554" name="Freeform 16553"/>
            <p:cNvSpPr/>
            <p:nvPr/>
          </p:nvSpPr>
          <p:spPr>
            <a:xfrm>
              <a:off x="4272" y="1264"/>
              <a:ext cx="660" cy="1344"/>
            </a:xfrm>
            <a:custGeom>
              <a:avLst/>
              <a:gdLst/>
              <a:ahLst/>
              <a:cxnLst/>
              <a:pathLst>
                <a:path w="660" h="1344">
                  <a:moveTo>
                    <a:pt x="0" y="0"/>
                  </a:moveTo>
                  <a:lnTo>
                    <a:pt x="0" y="1344"/>
                  </a:lnTo>
                  <a:lnTo>
                    <a:pt x="660" y="172"/>
                  </a:lnTo>
                  <a:lnTo>
                    <a:pt x="525" y="101"/>
                  </a:lnTo>
                  <a:lnTo>
                    <a:pt x="340" y="36"/>
                  </a:lnTo>
                  <a:lnTo>
                    <a:pt x="157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FF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16555" name="Group 16554"/>
          <p:cNvGrpSpPr/>
          <p:nvPr/>
        </p:nvGrpSpPr>
        <p:grpSpPr>
          <a:xfrm>
            <a:off x="3638550" y="425450"/>
            <a:ext cx="1754188" cy="1735138"/>
            <a:chOff x="1420" y="644"/>
            <a:chExt cx="2872" cy="2840"/>
          </a:xfrm>
        </p:grpSpPr>
        <p:sp>
          <p:nvSpPr>
            <p:cNvPr id="16556" name="Oval 16555"/>
            <p:cNvSpPr/>
            <p:nvPr/>
          </p:nvSpPr>
          <p:spPr>
            <a:xfrm>
              <a:off x="1512" y="732"/>
              <a:ext cx="2695" cy="2695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6557" name="Straight Connector 16556"/>
            <p:cNvSpPr/>
            <p:nvPr/>
          </p:nvSpPr>
          <p:spPr>
            <a:xfrm>
              <a:off x="1512" y="2076"/>
              <a:ext cx="27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558" name="Straight Connector 16557"/>
            <p:cNvSpPr/>
            <p:nvPr/>
          </p:nvSpPr>
          <p:spPr>
            <a:xfrm>
              <a:off x="2856" y="720"/>
              <a:ext cx="0" cy="272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559" name="Straight Connector 16558"/>
            <p:cNvSpPr/>
            <p:nvPr/>
          </p:nvSpPr>
          <p:spPr>
            <a:xfrm flipV="1">
              <a:off x="3492" y="828"/>
              <a:ext cx="60" cy="11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560" name="Straight Connector 16559"/>
            <p:cNvSpPr/>
            <p:nvPr/>
          </p:nvSpPr>
          <p:spPr>
            <a:xfrm flipH="1" flipV="1">
              <a:off x="1578" y="1302"/>
              <a:ext cx="156" cy="10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561" name="Straight Connector 16560"/>
            <p:cNvSpPr/>
            <p:nvPr/>
          </p:nvSpPr>
          <p:spPr>
            <a:xfrm rot="-567739" flipH="1" flipV="1">
              <a:off x="2160" y="804"/>
              <a:ext cx="72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562" name="Straight Connector 16561"/>
            <p:cNvSpPr/>
            <p:nvPr/>
          </p:nvSpPr>
          <p:spPr>
            <a:xfrm>
              <a:off x="3948" y="2724"/>
              <a:ext cx="138" cy="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563" name="Straight Connector 16562"/>
            <p:cNvSpPr/>
            <p:nvPr/>
          </p:nvSpPr>
          <p:spPr>
            <a:xfrm>
              <a:off x="3486" y="3186"/>
              <a:ext cx="78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564" name="Straight Connector 16563"/>
            <p:cNvSpPr/>
            <p:nvPr/>
          </p:nvSpPr>
          <p:spPr>
            <a:xfrm flipH="1">
              <a:off x="2130" y="3180"/>
              <a:ext cx="96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565" name="Straight Connector 16564"/>
            <p:cNvSpPr/>
            <p:nvPr/>
          </p:nvSpPr>
          <p:spPr>
            <a:xfrm flipH="1">
              <a:off x="1614" y="2676"/>
              <a:ext cx="168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566" name="Straight Connector 16565"/>
            <p:cNvSpPr/>
            <p:nvPr/>
          </p:nvSpPr>
          <p:spPr>
            <a:xfrm flipV="1">
              <a:off x="3966" y="1374"/>
              <a:ext cx="138" cy="7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567" name="Straight Connector 16566"/>
            <p:cNvSpPr/>
            <p:nvPr/>
          </p:nvSpPr>
          <p:spPr>
            <a:xfrm flipV="1">
              <a:off x="2856" y="644"/>
              <a:ext cx="0" cy="1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568" name="Straight Connector 16567"/>
            <p:cNvSpPr/>
            <p:nvPr/>
          </p:nvSpPr>
          <p:spPr>
            <a:xfrm>
              <a:off x="2856" y="3328"/>
              <a:ext cx="0" cy="1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569" name="Straight Connector 16568"/>
            <p:cNvSpPr/>
            <p:nvPr/>
          </p:nvSpPr>
          <p:spPr>
            <a:xfrm>
              <a:off x="4120" y="2076"/>
              <a:ext cx="1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570" name="Straight Connector 16569"/>
            <p:cNvSpPr/>
            <p:nvPr/>
          </p:nvSpPr>
          <p:spPr>
            <a:xfrm flipH="1">
              <a:off x="1420" y="2076"/>
              <a:ext cx="18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571" name="Oval 16570"/>
            <p:cNvSpPr/>
            <p:nvPr/>
          </p:nvSpPr>
          <p:spPr>
            <a:xfrm>
              <a:off x="2825" y="2048"/>
              <a:ext cx="58" cy="58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16572" name="Freeform 16571"/>
          <p:cNvSpPr/>
          <p:nvPr/>
        </p:nvSpPr>
        <p:spPr>
          <a:xfrm>
            <a:off x="4511675" y="479425"/>
            <a:ext cx="719138" cy="823913"/>
          </a:xfrm>
          <a:custGeom>
            <a:avLst/>
            <a:gdLst/>
            <a:ahLst/>
            <a:cxnLst/>
            <a:pathLst>
              <a:path w="1176" h="1350">
                <a:moveTo>
                  <a:pt x="12" y="0"/>
                </a:moveTo>
                <a:lnTo>
                  <a:pt x="0" y="1350"/>
                </a:lnTo>
                <a:lnTo>
                  <a:pt x="1176" y="684"/>
                </a:lnTo>
                <a:lnTo>
                  <a:pt x="1089" y="540"/>
                </a:lnTo>
                <a:lnTo>
                  <a:pt x="950" y="381"/>
                </a:lnTo>
                <a:lnTo>
                  <a:pt x="815" y="264"/>
                </a:lnTo>
                <a:lnTo>
                  <a:pt x="660" y="168"/>
                </a:lnTo>
                <a:lnTo>
                  <a:pt x="519" y="98"/>
                </a:lnTo>
                <a:lnTo>
                  <a:pt x="356" y="44"/>
                </a:lnTo>
                <a:lnTo>
                  <a:pt x="173" y="9"/>
                </a:lnTo>
                <a:lnTo>
                  <a:pt x="12" y="0"/>
                </a:lnTo>
                <a:close/>
              </a:path>
            </a:pathLst>
          </a:custGeom>
          <a:solidFill>
            <a:srgbClr val="FFFFC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16573" name="Group 16572"/>
          <p:cNvGrpSpPr/>
          <p:nvPr/>
        </p:nvGrpSpPr>
        <p:grpSpPr>
          <a:xfrm>
            <a:off x="6629400" y="482600"/>
            <a:ext cx="1717675" cy="1698625"/>
            <a:chOff x="2780" y="1116"/>
            <a:chExt cx="2872" cy="2840"/>
          </a:xfrm>
        </p:grpSpPr>
        <p:grpSp>
          <p:nvGrpSpPr>
            <p:cNvPr id="16574" name="Group 16573"/>
            <p:cNvGrpSpPr/>
            <p:nvPr/>
          </p:nvGrpSpPr>
          <p:grpSpPr>
            <a:xfrm>
              <a:off x="2780" y="1116"/>
              <a:ext cx="2872" cy="2840"/>
              <a:chOff x="1420" y="644"/>
              <a:chExt cx="2872" cy="2840"/>
            </a:xfrm>
          </p:grpSpPr>
          <p:sp>
            <p:nvSpPr>
              <p:cNvPr id="16575" name="Oval 16574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6576" name="Straight Connector 16575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577" name="Straight Connector 16576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578" name="Straight Connector 16577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579" name="Straight Connector 16578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580" name="Straight Connector 16579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581" name="Straight Connector 16580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582" name="Straight Connector 16581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583" name="Straight Connector 16582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584" name="Straight Connector 16583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585" name="Straight Connector 16584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586" name="Straight Connector 16585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587" name="Straight Connector 16586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588" name="Straight Connector 16587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589" name="Straight Connector 16588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590" name="Oval 16589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16591" name="Freeform 16590"/>
            <p:cNvSpPr/>
            <p:nvPr/>
          </p:nvSpPr>
          <p:spPr>
            <a:xfrm>
              <a:off x="4212" y="1200"/>
              <a:ext cx="1352" cy="1352"/>
            </a:xfrm>
            <a:custGeom>
              <a:avLst/>
              <a:gdLst/>
              <a:ahLst/>
              <a:cxnLst/>
              <a:pathLst>
                <a:path w="1352" h="1352">
                  <a:moveTo>
                    <a:pt x="0" y="0"/>
                  </a:moveTo>
                  <a:lnTo>
                    <a:pt x="0" y="1352"/>
                  </a:lnTo>
                  <a:lnTo>
                    <a:pt x="1352" y="1348"/>
                  </a:lnTo>
                  <a:lnTo>
                    <a:pt x="1344" y="1168"/>
                  </a:lnTo>
                  <a:lnTo>
                    <a:pt x="1310" y="998"/>
                  </a:lnTo>
                  <a:lnTo>
                    <a:pt x="1256" y="850"/>
                  </a:lnTo>
                  <a:lnTo>
                    <a:pt x="1184" y="684"/>
                  </a:lnTo>
                  <a:lnTo>
                    <a:pt x="1074" y="526"/>
                  </a:lnTo>
                  <a:lnTo>
                    <a:pt x="952" y="390"/>
                  </a:lnTo>
                  <a:lnTo>
                    <a:pt x="835" y="285"/>
                  </a:lnTo>
                  <a:lnTo>
                    <a:pt x="664" y="164"/>
                  </a:lnTo>
                  <a:lnTo>
                    <a:pt x="525" y="106"/>
                  </a:lnTo>
                  <a:lnTo>
                    <a:pt x="364" y="48"/>
                  </a:lnTo>
                  <a:lnTo>
                    <a:pt x="195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99FF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16592" name="Group 16591"/>
          <p:cNvGrpSpPr/>
          <p:nvPr/>
        </p:nvGrpSpPr>
        <p:grpSpPr>
          <a:xfrm>
            <a:off x="533400" y="4730750"/>
            <a:ext cx="1695450" cy="1676400"/>
            <a:chOff x="2888" y="1524"/>
            <a:chExt cx="2872" cy="2840"/>
          </a:xfrm>
        </p:grpSpPr>
        <p:grpSp>
          <p:nvGrpSpPr>
            <p:cNvPr id="16593" name="Group 16592"/>
            <p:cNvGrpSpPr/>
            <p:nvPr/>
          </p:nvGrpSpPr>
          <p:grpSpPr>
            <a:xfrm>
              <a:off x="2888" y="1524"/>
              <a:ext cx="2872" cy="2840"/>
              <a:chOff x="1420" y="644"/>
              <a:chExt cx="2872" cy="2840"/>
            </a:xfrm>
          </p:grpSpPr>
          <p:sp>
            <p:nvSpPr>
              <p:cNvPr id="16594" name="Oval 16593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6595" name="Straight Connector 16594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596" name="Straight Connector 16595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597" name="Straight Connector 16596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598" name="Straight Connector 16597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599" name="Straight Connector 16598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600" name="Straight Connector 16599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601" name="Straight Connector 16600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602" name="Straight Connector 16601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603" name="Straight Connector 16602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604" name="Straight Connector 16603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605" name="Straight Connector 16604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606" name="Straight Connector 16605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607" name="Straight Connector 16606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608" name="Straight Connector 16607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6609" name="Oval 16608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16610" name="Freeform 16609"/>
            <p:cNvSpPr/>
            <p:nvPr/>
          </p:nvSpPr>
          <p:spPr>
            <a:xfrm>
              <a:off x="4320" y="1608"/>
              <a:ext cx="1356" cy="2035"/>
            </a:xfrm>
            <a:custGeom>
              <a:avLst/>
              <a:gdLst/>
              <a:ahLst/>
              <a:cxnLst/>
              <a:pathLst>
                <a:path w="1356" h="2035">
                  <a:moveTo>
                    <a:pt x="0" y="0"/>
                  </a:moveTo>
                  <a:lnTo>
                    <a:pt x="0" y="1352"/>
                  </a:lnTo>
                  <a:lnTo>
                    <a:pt x="1164" y="2035"/>
                  </a:lnTo>
                  <a:lnTo>
                    <a:pt x="1246" y="1876"/>
                  </a:lnTo>
                  <a:lnTo>
                    <a:pt x="1308" y="1700"/>
                  </a:lnTo>
                  <a:lnTo>
                    <a:pt x="1342" y="1524"/>
                  </a:lnTo>
                  <a:lnTo>
                    <a:pt x="1356" y="1346"/>
                  </a:lnTo>
                  <a:lnTo>
                    <a:pt x="1342" y="1170"/>
                  </a:lnTo>
                  <a:lnTo>
                    <a:pt x="1310" y="998"/>
                  </a:lnTo>
                  <a:lnTo>
                    <a:pt x="1256" y="850"/>
                  </a:lnTo>
                  <a:lnTo>
                    <a:pt x="1184" y="684"/>
                  </a:lnTo>
                  <a:lnTo>
                    <a:pt x="1074" y="526"/>
                  </a:lnTo>
                  <a:lnTo>
                    <a:pt x="952" y="390"/>
                  </a:lnTo>
                  <a:lnTo>
                    <a:pt x="835" y="285"/>
                  </a:lnTo>
                  <a:lnTo>
                    <a:pt x="664" y="164"/>
                  </a:lnTo>
                  <a:lnTo>
                    <a:pt x="525" y="106"/>
                  </a:lnTo>
                  <a:lnTo>
                    <a:pt x="364" y="48"/>
                  </a:lnTo>
                  <a:lnTo>
                    <a:pt x="195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FFFF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16612" name="Group 16611"/>
          <p:cNvGrpSpPr/>
          <p:nvPr/>
        </p:nvGrpSpPr>
        <p:grpSpPr>
          <a:xfrm>
            <a:off x="6438900" y="4749800"/>
            <a:ext cx="1712913" cy="1693863"/>
            <a:chOff x="1420" y="644"/>
            <a:chExt cx="2872" cy="2840"/>
          </a:xfrm>
        </p:grpSpPr>
        <p:sp>
          <p:nvSpPr>
            <p:cNvPr id="16613" name="Oval 16612"/>
            <p:cNvSpPr/>
            <p:nvPr/>
          </p:nvSpPr>
          <p:spPr>
            <a:xfrm>
              <a:off x="1512" y="732"/>
              <a:ext cx="2695" cy="2695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6614" name="Straight Connector 16613"/>
            <p:cNvSpPr/>
            <p:nvPr/>
          </p:nvSpPr>
          <p:spPr>
            <a:xfrm>
              <a:off x="1512" y="2076"/>
              <a:ext cx="27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615" name="Straight Connector 16614"/>
            <p:cNvSpPr/>
            <p:nvPr/>
          </p:nvSpPr>
          <p:spPr>
            <a:xfrm>
              <a:off x="2856" y="720"/>
              <a:ext cx="0" cy="272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616" name="Straight Connector 16615"/>
            <p:cNvSpPr/>
            <p:nvPr/>
          </p:nvSpPr>
          <p:spPr>
            <a:xfrm flipV="1">
              <a:off x="3492" y="828"/>
              <a:ext cx="60" cy="11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617" name="Straight Connector 16616"/>
            <p:cNvSpPr/>
            <p:nvPr/>
          </p:nvSpPr>
          <p:spPr>
            <a:xfrm flipH="1" flipV="1">
              <a:off x="1578" y="1302"/>
              <a:ext cx="156" cy="10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618" name="Straight Connector 16617"/>
            <p:cNvSpPr/>
            <p:nvPr/>
          </p:nvSpPr>
          <p:spPr>
            <a:xfrm rot="-567739" flipH="1" flipV="1">
              <a:off x="2160" y="804"/>
              <a:ext cx="72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619" name="Straight Connector 16618"/>
            <p:cNvSpPr/>
            <p:nvPr/>
          </p:nvSpPr>
          <p:spPr>
            <a:xfrm>
              <a:off x="3948" y="2724"/>
              <a:ext cx="138" cy="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620" name="Straight Connector 16619"/>
            <p:cNvSpPr/>
            <p:nvPr/>
          </p:nvSpPr>
          <p:spPr>
            <a:xfrm>
              <a:off x="3486" y="3186"/>
              <a:ext cx="78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621" name="Straight Connector 16620"/>
            <p:cNvSpPr/>
            <p:nvPr/>
          </p:nvSpPr>
          <p:spPr>
            <a:xfrm flipH="1">
              <a:off x="2130" y="3180"/>
              <a:ext cx="96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622" name="Straight Connector 16621"/>
            <p:cNvSpPr/>
            <p:nvPr/>
          </p:nvSpPr>
          <p:spPr>
            <a:xfrm flipH="1">
              <a:off x="1614" y="2676"/>
              <a:ext cx="168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623" name="Straight Connector 16622"/>
            <p:cNvSpPr/>
            <p:nvPr/>
          </p:nvSpPr>
          <p:spPr>
            <a:xfrm flipV="1">
              <a:off x="3966" y="1374"/>
              <a:ext cx="138" cy="7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624" name="Straight Connector 16623"/>
            <p:cNvSpPr/>
            <p:nvPr/>
          </p:nvSpPr>
          <p:spPr>
            <a:xfrm flipV="1">
              <a:off x="2856" y="644"/>
              <a:ext cx="0" cy="1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625" name="Straight Connector 16624"/>
            <p:cNvSpPr/>
            <p:nvPr/>
          </p:nvSpPr>
          <p:spPr>
            <a:xfrm>
              <a:off x="2856" y="3328"/>
              <a:ext cx="0" cy="1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626" name="Straight Connector 16625"/>
            <p:cNvSpPr/>
            <p:nvPr/>
          </p:nvSpPr>
          <p:spPr>
            <a:xfrm>
              <a:off x="4120" y="2076"/>
              <a:ext cx="1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627" name="Straight Connector 16626"/>
            <p:cNvSpPr/>
            <p:nvPr/>
          </p:nvSpPr>
          <p:spPr>
            <a:xfrm flipH="1">
              <a:off x="1420" y="2076"/>
              <a:ext cx="18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6628" name="Oval 16627"/>
            <p:cNvSpPr/>
            <p:nvPr/>
          </p:nvSpPr>
          <p:spPr>
            <a:xfrm>
              <a:off x="2825" y="2048"/>
              <a:ext cx="58" cy="58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16629" name="Freeform 16628"/>
          <p:cNvSpPr/>
          <p:nvPr/>
        </p:nvSpPr>
        <p:spPr>
          <a:xfrm>
            <a:off x="7292975" y="4800600"/>
            <a:ext cx="808038" cy="1611313"/>
          </a:xfrm>
          <a:custGeom>
            <a:avLst/>
            <a:gdLst/>
            <a:ahLst/>
            <a:cxnLst/>
            <a:pathLst>
              <a:path w="1356" h="2704">
                <a:moveTo>
                  <a:pt x="0" y="0"/>
                </a:moveTo>
                <a:lnTo>
                  <a:pt x="0" y="1352"/>
                </a:lnTo>
                <a:lnTo>
                  <a:pt x="4" y="2704"/>
                </a:lnTo>
                <a:lnTo>
                  <a:pt x="276" y="2678"/>
                </a:lnTo>
                <a:lnTo>
                  <a:pt x="502" y="2606"/>
                </a:lnTo>
                <a:lnTo>
                  <a:pt x="696" y="2512"/>
                </a:lnTo>
                <a:lnTo>
                  <a:pt x="850" y="2406"/>
                </a:lnTo>
                <a:lnTo>
                  <a:pt x="1022" y="2238"/>
                </a:lnTo>
                <a:lnTo>
                  <a:pt x="1166" y="2038"/>
                </a:lnTo>
                <a:lnTo>
                  <a:pt x="1258" y="1846"/>
                </a:lnTo>
                <a:lnTo>
                  <a:pt x="1308" y="1700"/>
                </a:lnTo>
                <a:lnTo>
                  <a:pt x="1342" y="1524"/>
                </a:lnTo>
                <a:lnTo>
                  <a:pt x="1356" y="1346"/>
                </a:lnTo>
                <a:lnTo>
                  <a:pt x="1342" y="1170"/>
                </a:lnTo>
                <a:lnTo>
                  <a:pt x="1310" y="998"/>
                </a:lnTo>
                <a:lnTo>
                  <a:pt x="1256" y="850"/>
                </a:lnTo>
                <a:lnTo>
                  <a:pt x="1184" y="684"/>
                </a:lnTo>
                <a:lnTo>
                  <a:pt x="1074" y="526"/>
                </a:lnTo>
                <a:lnTo>
                  <a:pt x="952" y="390"/>
                </a:lnTo>
                <a:lnTo>
                  <a:pt x="835" y="285"/>
                </a:lnTo>
                <a:lnTo>
                  <a:pt x="664" y="164"/>
                </a:lnTo>
                <a:lnTo>
                  <a:pt x="525" y="106"/>
                </a:lnTo>
                <a:lnTo>
                  <a:pt x="364" y="48"/>
                </a:lnTo>
                <a:lnTo>
                  <a:pt x="195" y="16"/>
                </a:lnTo>
                <a:lnTo>
                  <a:pt x="0" y="0"/>
                </a:lnTo>
                <a:close/>
              </a:path>
            </a:pathLst>
          </a:custGeom>
          <a:solidFill>
            <a:srgbClr val="FF66C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16648" name="Group 16647"/>
          <p:cNvGrpSpPr/>
          <p:nvPr/>
        </p:nvGrpSpPr>
        <p:grpSpPr>
          <a:xfrm>
            <a:off x="1593850" y="476250"/>
            <a:ext cx="7124700" cy="5507038"/>
            <a:chOff x="1004" y="300"/>
            <a:chExt cx="4488" cy="3469"/>
          </a:xfrm>
        </p:grpSpPr>
        <p:graphicFrame>
          <p:nvGraphicFramePr>
            <p:cNvPr id="16636" name="Object 16635"/>
            <p:cNvGraphicFramePr/>
            <p:nvPr/>
          </p:nvGraphicFramePr>
          <p:xfrm>
            <a:off x="1004" y="3172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2" name="" r:id="rId1" imgW="152400" imgH="393065" progId="Equation.DSMT4">
                    <p:embed/>
                  </p:oleObj>
                </mc:Choice>
                <mc:Fallback>
                  <p:oleObj name="" r:id="rId1" imgW="152400" imgH="393065" progId="Equation.DSMT4">
                    <p:embed/>
                    <p:pic>
                      <p:nvPicPr>
                        <p:cNvPr id="0" name="Picture 3121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004" y="3172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6647" name="Group 16646"/>
            <p:cNvGrpSpPr/>
            <p:nvPr/>
          </p:nvGrpSpPr>
          <p:grpSpPr>
            <a:xfrm>
              <a:off x="1400" y="300"/>
              <a:ext cx="4092" cy="3469"/>
              <a:chOff x="1400" y="300"/>
              <a:chExt cx="4092" cy="3469"/>
            </a:xfrm>
          </p:grpSpPr>
          <p:graphicFrame>
            <p:nvGraphicFramePr>
              <p:cNvPr id="16632" name="Object 16631"/>
              <p:cNvGraphicFramePr/>
              <p:nvPr/>
            </p:nvGraphicFramePr>
            <p:xfrm>
              <a:off x="2916" y="332"/>
              <a:ext cx="155" cy="40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23" name="" r:id="rId3" imgW="152400" imgH="393065" progId="Equation.DSMT4">
                      <p:embed/>
                    </p:oleObj>
                  </mc:Choice>
                  <mc:Fallback>
                    <p:oleObj name="" r:id="rId3" imgW="152400" imgH="393065" progId="Equation.DSMT4">
                      <p:embed/>
                      <p:pic>
                        <p:nvPicPr>
                          <p:cNvPr id="0" name="Picture 3122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2916" y="332"/>
                            <a:ext cx="155" cy="401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6634" name="Object 16633"/>
              <p:cNvGraphicFramePr/>
              <p:nvPr/>
            </p:nvGraphicFramePr>
            <p:xfrm>
              <a:off x="4846" y="420"/>
              <a:ext cx="168" cy="40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24" name="" r:id="rId5" imgW="165100" imgH="393065" progId="Equation.DSMT4">
                      <p:embed/>
                    </p:oleObj>
                  </mc:Choice>
                  <mc:Fallback>
                    <p:oleObj name="" r:id="rId5" imgW="165100" imgH="393065" progId="Equation.DSMT4">
                      <p:embed/>
                      <p:pic>
                        <p:nvPicPr>
                          <p:cNvPr id="0" name="Picture 3123"/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4846" y="420"/>
                            <a:ext cx="168" cy="401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16646" name="Group 16645"/>
              <p:cNvGrpSpPr/>
              <p:nvPr/>
            </p:nvGrpSpPr>
            <p:grpSpPr>
              <a:xfrm>
                <a:off x="1400" y="300"/>
                <a:ext cx="4092" cy="3441"/>
                <a:chOff x="1400" y="300"/>
                <a:chExt cx="4092" cy="3441"/>
              </a:xfrm>
            </p:grpSpPr>
            <p:graphicFrame>
              <p:nvGraphicFramePr>
                <p:cNvPr id="16630" name="Object 16629"/>
                <p:cNvGraphicFramePr/>
                <p:nvPr/>
              </p:nvGraphicFramePr>
              <p:xfrm>
                <a:off x="1400" y="300"/>
                <a:ext cx="220" cy="401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125" name="" r:id="rId7" imgW="215900" imgH="393065" progId="Equation.DSMT4">
                        <p:embed/>
                      </p:oleObj>
                    </mc:Choice>
                    <mc:Fallback>
                      <p:oleObj name="" r:id="rId7" imgW="215900" imgH="393065" progId="Equation.DSMT4">
                        <p:embed/>
                        <p:pic>
                          <p:nvPicPr>
                            <p:cNvPr id="0" name="Picture 3124"/>
                            <p:cNvPicPr/>
                            <p:nvPr/>
                          </p:nvPicPr>
                          <p:blipFill>
                            <a:blip r:embed="rId8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400" y="300"/>
                              <a:ext cx="220" cy="401"/>
                            </a:xfrm>
                            <a:prstGeom prst="rect">
                              <a:avLst/>
                            </a:prstGeom>
                            <a:noFill/>
                            <a:ln w="38100">
                              <a:noFill/>
                              <a:miter/>
                            </a:ln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6631" name="Object 16630"/>
                <p:cNvGraphicFramePr/>
                <p:nvPr/>
              </p:nvGraphicFramePr>
              <p:xfrm>
                <a:off x="3444" y="316"/>
                <a:ext cx="220" cy="401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126" name="" r:id="rId9" imgW="215900" imgH="393065" progId="Equation.DSMT4">
                        <p:embed/>
                      </p:oleObj>
                    </mc:Choice>
                    <mc:Fallback>
                      <p:oleObj name="" r:id="rId9" imgW="215900" imgH="393065" progId="Equation.DSMT4">
                        <p:embed/>
                        <p:pic>
                          <p:nvPicPr>
                            <p:cNvPr id="0" name="Picture 3125"/>
                            <p:cNvPicPr/>
                            <p:nvPr/>
                          </p:nvPicPr>
                          <p:blipFill>
                            <a:blip r:embed="rId10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3444" y="316"/>
                              <a:ext cx="220" cy="401"/>
                            </a:xfrm>
                            <a:prstGeom prst="rect">
                              <a:avLst/>
                            </a:prstGeom>
                            <a:noFill/>
                            <a:ln w="38100">
                              <a:noFill/>
                              <a:miter/>
                            </a:ln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6633" name="Object 16632"/>
                <p:cNvGraphicFramePr/>
                <p:nvPr/>
              </p:nvGraphicFramePr>
              <p:xfrm>
                <a:off x="5272" y="404"/>
                <a:ext cx="220" cy="401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127" name="" r:id="rId11" imgW="215900" imgH="393065" progId="Equation.DSMT4">
                        <p:embed/>
                      </p:oleObj>
                    </mc:Choice>
                    <mc:Fallback>
                      <p:oleObj name="" r:id="rId11" imgW="215900" imgH="393065" progId="Equation.DSMT4">
                        <p:embed/>
                        <p:pic>
                          <p:nvPicPr>
                            <p:cNvPr id="0" name="Picture 3126"/>
                            <p:cNvPicPr/>
                            <p:nvPr/>
                          </p:nvPicPr>
                          <p:blipFill>
                            <a:blip r:embed="rId12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5272" y="404"/>
                              <a:ext cx="220" cy="401"/>
                            </a:xfrm>
                            <a:prstGeom prst="rect">
                              <a:avLst/>
                            </a:prstGeom>
                            <a:noFill/>
                            <a:ln w="38100">
                              <a:noFill/>
                              <a:miter/>
                            </a:ln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6635" name="Object 16634"/>
                <p:cNvGraphicFramePr/>
                <p:nvPr/>
              </p:nvGraphicFramePr>
              <p:xfrm>
                <a:off x="1436" y="3276"/>
                <a:ext cx="220" cy="401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128" name="" r:id="rId13" imgW="215900" imgH="393065" progId="Equation.DSMT4">
                        <p:embed/>
                      </p:oleObj>
                    </mc:Choice>
                    <mc:Fallback>
                      <p:oleObj name="" r:id="rId13" imgW="215900" imgH="393065" progId="Equation.DSMT4">
                        <p:embed/>
                        <p:pic>
                          <p:nvPicPr>
                            <p:cNvPr id="0" name="Picture 3127"/>
                            <p:cNvPicPr/>
                            <p:nvPr/>
                          </p:nvPicPr>
                          <p:blipFill>
                            <a:blip r:embed="rId14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1436" y="3276"/>
                              <a:ext cx="220" cy="401"/>
                            </a:xfrm>
                            <a:prstGeom prst="rect">
                              <a:avLst/>
                            </a:prstGeom>
                            <a:noFill/>
                            <a:ln w="38100">
                              <a:noFill/>
                              <a:miter/>
                            </a:ln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16637" name="Object 16636"/>
                <p:cNvGraphicFramePr/>
                <p:nvPr/>
              </p:nvGraphicFramePr>
              <p:xfrm>
                <a:off x="5184" y="3340"/>
                <a:ext cx="220" cy="401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129" name="" r:id="rId15" imgW="215900" imgH="393065" progId="Equation.DSMT4">
                        <p:embed/>
                      </p:oleObj>
                    </mc:Choice>
                    <mc:Fallback>
                      <p:oleObj name="" r:id="rId15" imgW="215900" imgH="393065" progId="Equation.DSMT4">
                        <p:embed/>
                        <p:pic>
                          <p:nvPicPr>
                            <p:cNvPr id="0" name="Picture 3128"/>
                            <p:cNvPicPr/>
                            <p:nvPr/>
                          </p:nvPicPr>
                          <p:blipFill>
                            <a:blip r:embed="rId16"/>
                            <a:stretch>
                              <a:fillRect/>
                            </a:stretch>
                          </p:blipFill>
                          <p:spPr>
                            <a:xfrm>
                              <a:off x="5184" y="3340"/>
                              <a:ext cx="220" cy="401"/>
                            </a:xfrm>
                            <a:prstGeom prst="rect">
                              <a:avLst/>
                            </a:prstGeom>
                            <a:noFill/>
                            <a:ln w="38100">
                              <a:noFill/>
                              <a:miter/>
                            </a:ln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aphicFrame>
            <p:nvGraphicFramePr>
              <p:cNvPr id="16638" name="Object 16637"/>
              <p:cNvGraphicFramePr/>
              <p:nvPr/>
            </p:nvGraphicFramePr>
            <p:xfrm>
              <a:off x="4728" y="3368"/>
              <a:ext cx="155" cy="40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30" name="" r:id="rId17" imgW="152400" imgH="393065" progId="Equation.DSMT4">
                      <p:embed/>
                    </p:oleObj>
                  </mc:Choice>
                  <mc:Fallback>
                    <p:oleObj name="" r:id="rId17" imgW="152400" imgH="393065" progId="Equation.DSMT4">
                      <p:embed/>
                      <p:pic>
                        <p:nvPicPr>
                          <p:cNvPr id="0" name="Picture 3129"/>
                          <p:cNvPicPr/>
                          <p:nvPr/>
                        </p:nvPicPr>
                        <p:blipFill>
                          <a:blip r:embed="rId18"/>
                          <a:stretch>
                            <a:fillRect/>
                          </a:stretch>
                        </p:blipFill>
                        <p:spPr>
                          <a:xfrm>
                            <a:off x="4728" y="3368"/>
                            <a:ext cx="155" cy="401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aphicFrame>
        <p:nvGraphicFramePr>
          <p:cNvPr id="16639" name="Object 16638"/>
          <p:cNvGraphicFramePr/>
          <p:nvPr/>
        </p:nvGraphicFramePr>
        <p:xfrm>
          <a:off x="1108075" y="3371850"/>
          <a:ext cx="1279525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" r:id="rId19" imgW="558800" imgH="393700" progId="Equation.DSMT4">
                  <p:embed/>
                </p:oleObj>
              </mc:Choice>
              <mc:Fallback>
                <p:oleObj name="" r:id="rId19" imgW="558800" imgH="393700" progId="Equation.DSMT4">
                  <p:embed/>
                  <p:pic>
                    <p:nvPicPr>
                      <p:cNvPr id="0" name="Picture 3130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108075" y="3371850"/>
                        <a:ext cx="1279525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40" name="Object 16639"/>
          <p:cNvGraphicFramePr/>
          <p:nvPr/>
        </p:nvGraphicFramePr>
        <p:xfrm>
          <a:off x="6315075" y="3492500"/>
          <a:ext cx="1165225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" r:id="rId21" imgW="508000" imgH="393700" progId="Equation.DSMT4">
                  <p:embed/>
                </p:oleObj>
              </mc:Choice>
              <mc:Fallback>
                <p:oleObj name="" r:id="rId21" imgW="508000" imgH="393700" progId="Equation.DSMT4">
                  <p:embed/>
                  <p:pic>
                    <p:nvPicPr>
                      <p:cNvPr id="0" name="Picture 3131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6315075" y="3492500"/>
                        <a:ext cx="1165225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641" name="Rectangle 16640"/>
          <p:cNvSpPr/>
          <p:nvPr/>
        </p:nvSpPr>
        <p:spPr>
          <a:xfrm>
            <a:off x="0" y="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6642" name="Rectangle 16641"/>
          <p:cNvSpPr/>
          <p:nvPr/>
        </p:nvSpPr>
        <p:spPr>
          <a:xfrm>
            <a:off x="0" y="666750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6643" name="Rectangle 16642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6644" name="Rectangle 16643"/>
          <p:cNvSpPr/>
          <p:nvPr/>
        </p:nvSpPr>
        <p:spPr>
          <a:xfrm>
            <a:off x="893445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6645" name="Title 16644"/>
          <p:cNvSpPr>
            <a:spLocks noGrp="1"/>
          </p:cNvSpPr>
          <p:nvPr>
            <p:ph type="title" idx="4294967295"/>
          </p:nvPr>
        </p:nvSpPr>
        <p:spPr>
          <a:xfrm>
            <a:off x="3105150" y="5741988"/>
            <a:ext cx="2743200" cy="857250"/>
          </a:xfrm>
          <a:ln/>
        </p:spPr>
        <p:txBody>
          <a:bodyPr anchor="ctr" anchorCtr="0"/>
          <a:p>
            <a:r>
              <a:rPr>
                <a:solidFill>
                  <a:schemeClr val="bg1"/>
                </a:solidFill>
              </a:rPr>
              <a:t>1/2 + 1/4</a:t>
            </a:r>
            <a:endParaRPr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16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000"/>
                                        <p:tgtEl>
                                          <p:spTgt spid="16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068" name="Freeform 40067"/>
          <p:cNvSpPr/>
          <p:nvPr/>
        </p:nvSpPr>
        <p:spPr>
          <a:xfrm>
            <a:off x="2743200" y="3213100"/>
            <a:ext cx="1590675" cy="2416175"/>
          </a:xfrm>
          <a:custGeom>
            <a:avLst/>
            <a:gdLst/>
            <a:ahLst/>
            <a:cxnLst/>
            <a:pathLst>
              <a:path w="1002" h="1522">
                <a:moveTo>
                  <a:pt x="1002" y="521"/>
                </a:moveTo>
                <a:lnTo>
                  <a:pt x="1002" y="1522"/>
                </a:lnTo>
                <a:lnTo>
                  <a:pt x="898" y="1518"/>
                </a:lnTo>
                <a:lnTo>
                  <a:pt x="752" y="1494"/>
                </a:lnTo>
                <a:lnTo>
                  <a:pt x="630" y="1448"/>
                </a:lnTo>
                <a:lnTo>
                  <a:pt x="499" y="1393"/>
                </a:lnTo>
                <a:lnTo>
                  <a:pt x="374" y="1296"/>
                </a:lnTo>
                <a:lnTo>
                  <a:pt x="272" y="1208"/>
                </a:lnTo>
                <a:lnTo>
                  <a:pt x="196" y="1108"/>
                </a:lnTo>
                <a:lnTo>
                  <a:pt x="125" y="1006"/>
                </a:lnTo>
                <a:lnTo>
                  <a:pt x="68" y="874"/>
                </a:lnTo>
                <a:lnTo>
                  <a:pt x="26" y="756"/>
                </a:lnTo>
                <a:lnTo>
                  <a:pt x="10" y="632"/>
                </a:lnTo>
                <a:lnTo>
                  <a:pt x="0" y="512"/>
                </a:lnTo>
                <a:lnTo>
                  <a:pt x="14" y="384"/>
                </a:lnTo>
                <a:lnTo>
                  <a:pt x="38" y="240"/>
                </a:lnTo>
                <a:lnTo>
                  <a:pt x="86" y="114"/>
                </a:lnTo>
                <a:lnTo>
                  <a:pt x="146" y="0"/>
                </a:lnTo>
                <a:lnTo>
                  <a:pt x="1002" y="521"/>
                </a:lnTo>
                <a:close/>
              </a:path>
            </a:pathLst>
          </a:custGeom>
          <a:solidFill>
            <a:srgbClr val="66FF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9939" name="Freeform 39938"/>
          <p:cNvSpPr/>
          <p:nvPr/>
        </p:nvSpPr>
        <p:spPr>
          <a:xfrm>
            <a:off x="4341813" y="2435225"/>
            <a:ext cx="1604962" cy="3190875"/>
          </a:xfrm>
          <a:custGeom>
            <a:avLst/>
            <a:gdLst/>
            <a:ahLst/>
            <a:cxnLst/>
            <a:pathLst>
              <a:path w="1011" h="2010">
                <a:moveTo>
                  <a:pt x="0" y="0"/>
                </a:moveTo>
                <a:lnTo>
                  <a:pt x="0" y="2010"/>
                </a:lnTo>
                <a:lnTo>
                  <a:pt x="129" y="2003"/>
                </a:lnTo>
                <a:lnTo>
                  <a:pt x="264" y="1977"/>
                </a:lnTo>
                <a:lnTo>
                  <a:pt x="390" y="1934"/>
                </a:lnTo>
                <a:lnTo>
                  <a:pt x="498" y="1884"/>
                </a:lnTo>
                <a:lnTo>
                  <a:pt x="621" y="1794"/>
                </a:lnTo>
                <a:lnTo>
                  <a:pt x="717" y="1713"/>
                </a:lnTo>
                <a:lnTo>
                  <a:pt x="791" y="1622"/>
                </a:lnTo>
                <a:lnTo>
                  <a:pt x="869" y="1520"/>
                </a:lnTo>
                <a:lnTo>
                  <a:pt x="930" y="1388"/>
                </a:lnTo>
                <a:lnTo>
                  <a:pt x="975" y="1265"/>
                </a:lnTo>
                <a:lnTo>
                  <a:pt x="995" y="1143"/>
                </a:lnTo>
                <a:lnTo>
                  <a:pt x="1011" y="1007"/>
                </a:lnTo>
                <a:lnTo>
                  <a:pt x="998" y="872"/>
                </a:lnTo>
                <a:lnTo>
                  <a:pt x="977" y="743"/>
                </a:lnTo>
                <a:lnTo>
                  <a:pt x="930" y="617"/>
                </a:lnTo>
                <a:lnTo>
                  <a:pt x="876" y="510"/>
                </a:lnTo>
                <a:lnTo>
                  <a:pt x="810" y="407"/>
                </a:lnTo>
                <a:lnTo>
                  <a:pt x="711" y="290"/>
                </a:lnTo>
                <a:lnTo>
                  <a:pt x="600" y="197"/>
                </a:lnTo>
                <a:lnTo>
                  <a:pt x="486" y="126"/>
                </a:lnTo>
                <a:lnTo>
                  <a:pt x="378" y="74"/>
                </a:lnTo>
                <a:lnTo>
                  <a:pt x="243" y="27"/>
                </a:lnTo>
                <a:lnTo>
                  <a:pt x="120" y="8"/>
                </a:lnTo>
                <a:lnTo>
                  <a:pt x="0" y="0"/>
                </a:lnTo>
                <a:close/>
              </a:path>
            </a:pathLst>
          </a:custGeom>
          <a:solidFill>
            <a:srgbClr val="FF66C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39940" name="Group 39939"/>
          <p:cNvGrpSpPr/>
          <p:nvPr/>
        </p:nvGrpSpPr>
        <p:grpSpPr>
          <a:xfrm>
            <a:off x="2635250" y="2336800"/>
            <a:ext cx="3403600" cy="3365500"/>
            <a:chOff x="1420" y="644"/>
            <a:chExt cx="2872" cy="2840"/>
          </a:xfrm>
        </p:grpSpPr>
        <p:sp>
          <p:nvSpPr>
            <p:cNvPr id="39941" name="Oval 39940"/>
            <p:cNvSpPr/>
            <p:nvPr/>
          </p:nvSpPr>
          <p:spPr>
            <a:xfrm>
              <a:off x="1512" y="732"/>
              <a:ext cx="2695" cy="2695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9942" name="Straight Connector 39941"/>
            <p:cNvSpPr/>
            <p:nvPr/>
          </p:nvSpPr>
          <p:spPr>
            <a:xfrm>
              <a:off x="1512" y="2076"/>
              <a:ext cx="27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9943" name="Straight Connector 39942"/>
            <p:cNvSpPr/>
            <p:nvPr/>
          </p:nvSpPr>
          <p:spPr>
            <a:xfrm>
              <a:off x="2856" y="720"/>
              <a:ext cx="0" cy="272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9944" name="Straight Connector 39943"/>
            <p:cNvSpPr/>
            <p:nvPr/>
          </p:nvSpPr>
          <p:spPr>
            <a:xfrm flipV="1">
              <a:off x="3492" y="828"/>
              <a:ext cx="60" cy="11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9945" name="Straight Connector 39944"/>
            <p:cNvSpPr/>
            <p:nvPr/>
          </p:nvSpPr>
          <p:spPr>
            <a:xfrm flipH="1" flipV="1">
              <a:off x="1578" y="1302"/>
              <a:ext cx="156" cy="10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9946" name="Straight Connector 39945"/>
            <p:cNvSpPr/>
            <p:nvPr/>
          </p:nvSpPr>
          <p:spPr>
            <a:xfrm rot="-567739" flipH="1" flipV="1">
              <a:off x="2160" y="804"/>
              <a:ext cx="72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9947" name="Straight Connector 39946"/>
            <p:cNvSpPr/>
            <p:nvPr/>
          </p:nvSpPr>
          <p:spPr>
            <a:xfrm>
              <a:off x="3948" y="2724"/>
              <a:ext cx="138" cy="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9948" name="Straight Connector 39947"/>
            <p:cNvSpPr/>
            <p:nvPr/>
          </p:nvSpPr>
          <p:spPr>
            <a:xfrm>
              <a:off x="3486" y="3186"/>
              <a:ext cx="78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9949" name="Straight Connector 39948"/>
            <p:cNvSpPr/>
            <p:nvPr/>
          </p:nvSpPr>
          <p:spPr>
            <a:xfrm flipH="1">
              <a:off x="2130" y="3180"/>
              <a:ext cx="96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9950" name="Straight Connector 39949"/>
            <p:cNvSpPr/>
            <p:nvPr/>
          </p:nvSpPr>
          <p:spPr>
            <a:xfrm flipH="1">
              <a:off x="1614" y="2676"/>
              <a:ext cx="168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9951" name="Straight Connector 39950"/>
            <p:cNvSpPr/>
            <p:nvPr/>
          </p:nvSpPr>
          <p:spPr>
            <a:xfrm flipV="1">
              <a:off x="3966" y="1374"/>
              <a:ext cx="138" cy="7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9952" name="Straight Connector 39951"/>
            <p:cNvSpPr/>
            <p:nvPr/>
          </p:nvSpPr>
          <p:spPr>
            <a:xfrm flipV="1">
              <a:off x="2856" y="644"/>
              <a:ext cx="0" cy="1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9953" name="Straight Connector 39952"/>
            <p:cNvSpPr/>
            <p:nvPr/>
          </p:nvSpPr>
          <p:spPr>
            <a:xfrm>
              <a:off x="2856" y="3328"/>
              <a:ext cx="0" cy="1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9954" name="Straight Connector 39953"/>
            <p:cNvSpPr/>
            <p:nvPr/>
          </p:nvSpPr>
          <p:spPr>
            <a:xfrm>
              <a:off x="4120" y="2076"/>
              <a:ext cx="1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9955" name="Straight Connector 39954"/>
            <p:cNvSpPr/>
            <p:nvPr/>
          </p:nvSpPr>
          <p:spPr>
            <a:xfrm flipH="1">
              <a:off x="1420" y="2076"/>
              <a:ext cx="18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9956" name="Oval 39955"/>
            <p:cNvSpPr/>
            <p:nvPr/>
          </p:nvSpPr>
          <p:spPr>
            <a:xfrm>
              <a:off x="2825" y="2048"/>
              <a:ext cx="58" cy="58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9957" name="Group 39956"/>
          <p:cNvGrpSpPr/>
          <p:nvPr/>
        </p:nvGrpSpPr>
        <p:grpSpPr>
          <a:xfrm>
            <a:off x="412750" y="419100"/>
            <a:ext cx="1763713" cy="1743075"/>
            <a:chOff x="2840" y="1176"/>
            <a:chExt cx="2872" cy="2840"/>
          </a:xfrm>
        </p:grpSpPr>
        <p:grpSp>
          <p:nvGrpSpPr>
            <p:cNvPr id="39958" name="Group 39957"/>
            <p:cNvGrpSpPr/>
            <p:nvPr/>
          </p:nvGrpSpPr>
          <p:grpSpPr>
            <a:xfrm>
              <a:off x="2840" y="1176"/>
              <a:ext cx="2872" cy="2840"/>
              <a:chOff x="1420" y="644"/>
              <a:chExt cx="2872" cy="2840"/>
            </a:xfrm>
          </p:grpSpPr>
          <p:sp>
            <p:nvSpPr>
              <p:cNvPr id="39959" name="Oval 39958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9960" name="Straight Connector 39959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961" name="Straight Connector 39960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962" name="Straight Connector 39961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963" name="Straight Connector 39962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964" name="Straight Connector 39963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965" name="Straight Connector 39964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966" name="Straight Connector 39965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967" name="Straight Connector 39966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968" name="Straight Connector 39967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969" name="Straight Connector 39968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970" name="Straight Connector 39969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971" name="Straight Connector 39970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972" name="Straight Connector 39971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973" name="Straight Connector 39972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974" name="Oval 39973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39975" name="Freeform 39974"/>
            <p:cNvSpPr/>
            <p:nvPr/>
          </p:nvSpPr>
          <p:spPr>
            <a:xfrm>
              <a:off x="4272" y="1264"/>
              <a:ext cx="660" cy="1344"/>
            </a:xfrm>
            <a:custGeom>
              <a:avLst/>
              <a:gdLst/>
              <a:ahLst/>
              <a:cxnLst/>
              <a:pathLst>
                <a:path w="660" h="1344">
                  <a:moveTo>
                    <a:pt x="0" y="0"/>
                  </a:moveTo>
                  <a:lnTo>
                    <a:pt x="0" y="1344"/>
                  </a:lnTo>
                  <a:lnTo>
                    <a:pt x="660" y="172"/>
                  </a:lnTo>
                  <a:lnTo>
                    <a:pt x="525" y="101"/>
                  </a:lnTo>
                  <a:lnTo>
                    <a:pt x="340" y="36"/>
                  </a:lnTo>
                  <a:lnTo>
                    <a:pt x="157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FF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9976" name="Group 39975"/>
          <p:cNvGrpSpPr/>
          <p:nvPr/>
        </p:nvGrpSpPr>
        <p:grpSpPr>
          <a:xfrm>
            <a:off x="3632200" y="438150"/>
            <a:ext cx="1754188" cy="1735138"/>
            <a:chOff x="1420" y="644"/>
            <a:chExt cx="2872" cy="2840"/>
          </a:xfrm>
        </p:grpSpPr>
        <p:sp>
          <p:nvSpPr>
            <p:cNvPr id="39977" name="Oval 39976"/>
            <p:cNvSpPr/>
            <p:nvPr/>
          </p:nvSpPr>
          <p:spPr>
            <a:xfrm>
              <a:off x="1512" y="732"/>
              <a:ext cx="2695" cy="2695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9978" name="Straight Connector 39977"/>
            <p:cNvSpPr/>
            <p:nvPr/>
          </p:nvSpPr>
          <p:spPr>
            <a:xfrm>
              <a:off x="1512" y="2076"/>
              <a:ext cx="27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9979" name="Straight Connector 39978"/>
            <p:cNvSpPr/>
            <p:nvPr/>
          </p:nvSpPr>
          <p:spPr>
            <a:xfrm>
              <a:off x="2856" y="720"/>
              <a:ext cx="0" cy="272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9980" name="Straight Connector 39979"/>
            <p:cNvSpPr/>
            <p:nvPr/>
          </p:nvSpPr>
          <p:spPr>
            <a:xfrm flipV="1">
              <a:off x="3492" y="828"/>
              <a:ext cx="60" cy="11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9981" name="Straight Connector 39980"/>
            <p:cNvSpPr/>
            <p:nvPr/>
          </p:nvSpPr>
          <p:spPr>
            <a:xfrm flipH="1" flipV="1">
              <a:off x="1578" y="1302"/>
              <a:ext cx="156" cy="10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9982" name="Straight Connector 39981"/>
            <p:cNvSpPr/>
            <p:nvPr/>
          </p:nvSpPr>
          <p:spPr>
            <a:xfrm rot="-567739" flipH="1" flipV="1">
              <a:off x="2160" y="804"/>
              <a:ext cx="72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9983" name="Straight Connector 39982"/>
            <p:cNvSpPr/>
            <p:nvPr/>
          </p:nvSpPr>
          <p:spPr>
            <a:xfrm>
              <a:off x="3948" y="2724"/>
              <a:ext cx="138" cy="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9984" name="Straight Connector 39983"/>
            <p:cNvSpPr/>
            <p:nvPr/>
          </p:nvSpPr>
          <p:spPr>
            <a:xfrm>
              <a:off x="3486" y="3186"/>
              <a:ext cx="78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9985" name="Straight Connector 39984"/>
            <p:cNvSpPr/>
            <p:nvPr/>
          </p:nvSpPr>
          <p:spPr>
            <a:xfrm flipH="1">
              <a:off x="2130" y="3180"/>
              <a:ext cx="96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9986" name="Straight Connector 39985"/>
            <p:cNvSpPr/>
            <p:nvPr/>
          </p:nvSpPr>
          <p:spPr>
            <a:xfrm flipH="1">
              <a:off x="1614" y="2676"/>
              <a:ext cx="168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9987" name="Straight Connector 39986"/>
            <p:cNvSpPr/>
            <p:nvPr/>
          </p:nvSpPr>
          <p:spPr>
            <a:xfrm flipV="1">
              <a:off x="3966" y="1374"/>
              <a:ext cx="138" cy="7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9988" name="Straight Connector 39987"/>
            <p:cNvSpPr/>
            <p:nvPr/>
          </p:nvSpPr>
          <p:spPr>
            <a:xfrm flipV="1">
              <a:off x="2856" y="644"/>
              <a:ext cx="0" cy="1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9989" name="Straight Connector 39988"/>
            <p:cNvSpPr/>
            <p:nvPr/>
          </p:nvSpPr>
          <p:spPr>
            <a:xfrm>
              <a:off x="2856" y="3328"/>
              <a:ext cx="0" cy="1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9990" name="Straight Connector 39989"/>
            <p:cNvSpPr/>
            <p:nvPr/>
          </p:nvSpPr>
          <p:spPr>
            <a:xfrm>
              <a:off x="4120" y="2076"/>
              <a:ext cx="1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9991" name="Straight Connector 39990"/>
            <p:cNvSpPr/>
            <p:nvPr/>
          </p:nvSpPr>
          <p:spPr>
            <a:xfrm flipH="1">
              <a:off x="1420" y="2076"/>
              <a:ext cx="18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9992" name="Oval 39991"/>
            <p:cNvSpPr/>
            <p:nvPr/>
          </p:nvSpPr>
          <p:spPr>
            <a:xfrm>
              <a:off x="2825" y="2048"/>
              <a:ext cx="58" cy="58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39993" name="Freeform 39992"/>
          <p:cNvSpPr/>
          <p:nvPr/>
        </p:nvSpPr>
        <p:spPr>
          <a:xfrm>
            <a:off x="4505325" y="492125"/>
            <a:ext cx="719138" cy="823913"/>
          </a:xfrm>
          <a:custGeom>
            <a:avLst/>
            <a:gdLst/>
            <a:ahLst/>
            <a:cxnLst/>
            <a:pathLst>
              <a:path w="1176" h="1350">
                <a:moveTo>
                  <a:pt x="12" y="0"/>
                </a:moveTo>
                <a:lnTo>
                  <a:pt x="0" y="1350"/>
                </a:lnTo>
                <a:lnTo>
                  <a:pt x="1176" y="684"/>
                </a:lnTo>
                <a:lnTo>
                  <a:pt x="1089" y="540"/>
                </a:lnTo>
                <a:lnTo>
                  <a:pt x="950" y="381"/>
                </a:lnTo>
                <a:lnTo>
                  <a:pt x="815" y="264"/>
                </a:lnTo>
                <a:lnTo>
                  <a:pt x="660" y="168"/>
                </a:lnTo>
                <a:lnTo>
                  <a:pt x="519" y="98"/>
                </a:lnTo>
                <a:lnTo>
                  <a:pt x="356" y="44"/>
                </a:lnTo>
                <a:lnTo>
                  <a:pt x="173" y="9"/>
                </a:lnTo>
                <a:lnTo>
                  <a:pt x="12" y="0"/>
                </a:lnTo>
                <a:close/>
              </a:path>
            </a:pathLst>
          </a:custGeom>
          <a:solidFill>
            <a:srgbClr val="FFFFC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39994" name="Group 39993"/>
          <p:cNvGrpSpPr/>
          <p:nvPr/>
        </p:nvGrpSpPr>
        <p:grpSpPr>
          <a:xfrm>
            <a:off x="6623050" y="495300"/>
            <a:ext cx="1717675" cy="1698625"/>
            <a:chOff x="2780" y="1116"/>
            <a:chExt cx="2872" cy="2840"/>
          </a:xfrm>
        </p:grpSpPr>
        <p:grpSp>
          <p:nvGrpSpPr>
            <p:cNvPr id="39995" name="Group 39994"/>
            <p:cNvGrpSpPr/>
            <p:nvPr/>
          </p:nvGrpSpPr>
          <p:grpSpPr>
            <a:xfrm>
              <a:off x="2780" y="1116"/>
              <a:ext cx="2872" cy="2840"/>
              <a:chOff x="1420" y="644"/>
              <a:chExt cx="2872" cy="2840"/>
            </a:xfrm>
          </p:grpSpPr>
          <p:sp>
            <p:nvSpPr>
              <p:cNvPr id="39996" name="Oval 39995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9997" name="Straight Connector 39996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998" name="Straight Connector 39997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9999" name="Straight Connector 39998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00" name="Straight Connector 39999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01" name="Straight Connector 40000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02" name="Straight Connector 40001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03" name="Straight Connector 40002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04" name="Straight Connector 40003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05" name="Straight Connector 40004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06" name="Straight Connector 40005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07" name="Straight Connector 40006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08" name="Straight Connector 40007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09" name="Straight Connector 40008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10" name="Straight Connector 40009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11" name="Oval 40010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40012" name="Freeform 40011"/>
            <p:cNvSpPr/>
            <p:nvPr/>
          </p:nvSpPr>
          <p:spPr>
            <a:xfrm>
              <a:off x="4212" y="1200"/>
              <a:ext cx="1352" cy="1352"/>
            </a:xfrm>
            <a:custGeom>
              <a:avLst/>
              <a:gdLst/>
              <a:ahLst/>
              <a:cxnLst/>
              <a:pathLst>
                <a:path w="1352" h="1352">
                  <a:moveTo>
                    <a:pt x="0" y="0"/>
                  </a:moveTo>
                  <a:lnTo>
                    <a:pt x="0" y="1352"/>
                  </a:lnTo>
                  <a:lnTo>
                    <a:pt x="1352" y="1348"/>
                  </a:lnTo>
                  <a:lnTo>
                    <a:pt x="1344" y="1168"/>
                  </a:lnTo>
                  <a:lnTo>
                    <a:pt x="1310" y="998"/>
                  </a:lnTo>
                  <a:lnTo>
                    <a:pt x="1256" y="850"/>
                  </a:lnTo>
                  <a:lnTo>
                    <a:pt x="1184" y="684"/>
                  </a:lnTo>
                  <a:lnTo>
                    <a:pt x="1074" y="526"/>
                  </a:lnTo>
                  <a:lnTo>
                    <a:pt x="952" y="390"/>
                  </a:lnTo>
                  <a:lnTo>
                    <a:pt x="835" y="285"/>
                  </a:lnTo>
                  <a:lnTo>
                    <a:pt x="664" y="164"/>
                  </a:lnTo>
                  <a:lnTo>
                    <a:pt x="525" y="106"/>
                  </a:lnTo>
                  <a:lnTo>
                    <a:pt x="364" y="48"/>
                  </a:lnTo>
                  <a:lnTo>
                    <a:pt x="195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99FF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0013" name="Group 40012"/>
          <p:cNvGrpSpPr/>
          <p:nvPr/>
        </p:nvGrpSpPr>
        <p:grpSpPr>
          <a:xfrm>
            <a:off x="527050" y="4743450"/>
            <a:ext cx="1695450" cy="1676400"/>
            <a:chOff x="2888" y="1524"/>
            <a:chExt cx="2872" cy="2840"/>
          </a:xfrm>
        </p:grpSpPr>
        <p:grpSp>
          <p:nvGrpSpPr>
            <p:cNvPr id="40014" name="Group 40013"/>
            <p:cNvGrpSpPr/>
            <p:nvPr/>
          </p:nvGrpSpPr>
          <p:grpSpPr>
            <a:xfrm>
              <a:off x="2888" y="1524"/>
              <a:ext cx="2872" cy="2840"/>
              <a:chOff x="1420" y="644"/>
              <a:chExt cx="2872" cy="2840"/>
            </a:xfrm>
          </p:grpSpPr>
          <p:sp>
            <p:nvSpPr>
              <p:cNvPr id="40015" name="Oval 40014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0016" name="Straight Connector 40015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17" name="Straight Connector 40016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18" name="Straight Connector 40017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19" name="Straight Connector 40018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20" name="Straight Connector 40019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21" name="Straight Connector 40020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22" name="Straight Connector 40021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23" name="Straight Connector 40022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24" name="Straight Connector 40023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25" name="Straight Connector 40024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26" name="Straight Connector 40025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27" name="Straight Connector 40026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28" name="Straight Connector 40027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29" name="Straight Connector 40028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30" name="Oval 40029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40031" name="Freeform 40030"/>
            <p:cNvSpPr/>
            <p:nvPr/>
          </p:nvSpPr>
          <p:spPr>
            <a:xfrm>
              <a:off x="4320" y="1608"/>
              <a:ext cx="1356" cy="2035"/>
            </a:xfrm>
            <a:custGeom>
              <a:avLst/>
              <a:gdLst/>
              <a:ahLst/>
              <a:cxnLst/>
              <a:pathLst>
                <a:path w="1356" h="2035">
                  <a:moveTo>
                    <a:pt x="0" y="0"/>
                  </a:moveTo>
                  <a:lnTo>
                    <a:pt x="0" y="1352"/>
                  </a:lnTo>
                  <a:lnTo>
                    <a:pt x="1164" y="2035"/>
                  </a:lnTo>
                  <a:lnTo>
                    <a:pt x="1246" y="1876"/>
                  </a:lnTo>
                  <a:lnTo>
                    <a:pt x="1308" y="1700"/>
                  </a:lnTo>
                  <a:lnTo>
                    <a:pt x="1342" y="1524"/>
                  </a:lnTo>
                  <a:lnTo>
                    <a:pt x="1356" y="1346"/>
                  </a:lnTo>
                  <a:lnTo>
                    <a:pt x="1342" y="1170"/>
                  </a:lnTo>
                  <a:lnTo>
                    <a:pt x="1310" y="998"/>
                  </a:lnTo>
                  <a:lnTo>
                    <a:pt x="1256" y="850"/>
                  </a:lnTo>
                  <a:lnTo>
                    <a:pt x="1184" y="684"/>
                  </a:lnTo>
                  <a:lnTo>
                    <a:pt x="1074" y="526"/>
                  </a:lnTo>
                  <a:lnTo>
                    <a:pt x="952" y="390"/>
                  </a:lnTo>
                  <a:lnTo>
                    <a:pt x="835" y="285"/>
                  </a:lnTo>
                  <a:lnTo>
                    <a:pt x="664" y="164"/>
                  </a:lnTo>
                  <a:lnTo>
                    <a:pt x="525" y="106"/>
                  </a:lnTo>
                  <a:lnTo>
                    <a:pt x="364" y="48"/>
                  </a:lnTo>
                  <a:lnTo>
                    <a:pt x="195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FFFF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0032" name="Group 40031"/>
          <p:cNvGrpSpPr/>
          <p:nvPr/>
        </p:nvGrpSpPr>
        <p:grpSpPr>
          <a:xfrm>
            <a:off x="6432550" y="4762500"/>
            <a:ext cx="1712913" cy="1693863"/>
            <a:chOff x="2444" y="1356"/>
            <a:chExt cx="2872" cy="2840"/>
          </a:xfrm>
        </p:grpSpPr>
        <p:grpSp>
          <p:nvGrpSpPr>
            <p:cNvPr id="40033" name="Group 40032"/>
            <p:cNvGrpSpPr/>
            <p:nvPr/>
          </p:nvGrpSpPr>
          <p:grpSpPr>
            <a:xfrm>
              <a:off x="2444" y="1356"/>
              <a:ext cx="2872" cy="2840"/>
              <a:chOff x="1420" y="644"/>
              <a:chExt cx="2872" cy="2840"/>
            </a:xfrm>
          </p:grpSpPr>
          <p:sp>
            <p:nvSpPr>
              <p:cNvPr id="40034" name="Oval 40033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0035" name="Straight Connector 40034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36" name="Straight Connector 40035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37" name="Straight Connector 40036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38" name="Straight Connector 40037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39" name="Straight Connector 40038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40" name="Straight Connector 40039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41" name="Straight Connector 40040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42" name="Straight Connector 40041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43" name="Straight Connector 40042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44" name="Straight Connector 40043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45" name="Straight Connector 40044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46" name="Straight Connector 40045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47" name="Straight Connector 40046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48" name="Straight Connector 40047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049" name="Oval 40048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40050" name="Freeform 40049"/>
            <p:cNvSpPr/>
            <p:nvPr/>
          </p:nvSpPr>
          <p:spPr>
            <a:xfrm>
              <a:off x="3876" y="1440"/>
              <a:ext cx="1356" cy="2704"/>
            </a:xfrm>
            <a:custGeom>
              <a:avLst/>
              <a:gdLst/>
              <a:ahLst/>
              <a:cxnLst/>
              <a:pathLst>
                <a:path w="1356" h="2704">
                  <a:moveTo>
                    <a:pt x="0" y="0"/>
                  </a:moveTo>
                  <a:lnTo>
                    <a:pt x="0" y="1352"/>
                  </a:lnTo>
                  <a:lnTo>
                    <a:pt x="4" y="2704"/>
                  </a:lnTo>
                  <a:lnTo>
                    <a:pt x="276" y="2678"/>
                  </a:lnTo>
                  <a:lnTo>
                    <a:pt x="502" y="2606"/>
                  </a:lnTo>
                  <a:lnTo>
                    <a:pt x="696" y="2512"/>
                  </a:lnTo>
                  <a:lnTo>
                    <a:pt x="850" y="2406"/>
                  </a:lnTo>
                  <a:lnTo>
                    <a:pt x="1022" y="2238"/>
                  </a:lnTo>
                  <a:lnTo>
                    <a:pt x="1166" y="2038"/>
                  </a:lnTo>
                  <a:lnTo>
                    <a:pt x="1258" y="1846"/>
                  </a:lnTo>
                  <a:lnTo>
                    <a:pt x="1308" y="1700"/>
                  </a:lnTo>
                  <a:lnTo>
                    <a:pt x="1342" y="1524"/>
                  </a:lnTo>
                  <a:lnTo>
                    <a:pt x="1356" y="1346"/>
                  </a:lnTo>
                  <a:lnTo>
                    <a:pt x="1342" y="1170"/>
                  </a:lnTo>
                  <a:lnTo>
                    <a:pt x="1310" y="998"/>
                  </a:lnTo>
                  <a:lnTo>
                    <a:pt x="1256" y="850"/>
                  </a:lnTo>
                  <a:lnTo>
                    <a:pt x="1184" y="684"/>
                  </a:lnTo>
                  <a:lnTo>
                    <a:pt x="1074" y="526"/>
                  </a:lnTo>
                  <a:lnTo>
                    <a:pt x="952" y="390"/>
                  </a:lnTo>
                  <a:lnTo>
                    <a:pt x="835" y="285"/>
                  </a:lnTo>
                  <a:lnTo>
                    <a:pt x="664" y="164"/>
                  </a:lnTo>
                  <a:lnTo>
                    <a:pt x="525" y="106"/>
                  </a:lnTo>
                  <a:lnTo>
                    <a:pt x="364" y="48"/>
                  </a:lnTo>
                  <a:lnTo>
                    <a:pt x="195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C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aphicFrame>
        <p:nvGraphicFramePr>
          <p:cNvPr id="40051" name="Object 40050"/>
          <p:cNvGraphicFramePr/>
          <p:nvPr/>
        </p:nvGraphicFramePr>
        <p:xfrm>
          <a:off x="996950" y="3079750"/>
          <a:ext cx="1220788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" r:id="rId1" imgW="533400" imgH="393700" progId="Equation.DSMT4">
                  <p:embed/>
                </p:oleObj>
              </mc:Choice>
              <mc:Fallback>
                <p:oleObj name="" r:id="rId1" imgW="533400" imgH="393700" progId="Equation.DSMT4">
                  <p:embed/>
                  <p:pic>
                    <p:nvPicPr>
                      <p:cNvPr id="0" name="Picture 313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96950" y="3079750"/>
                        <a:ext cx="1220788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052" name="Object 40051"/>
          <p:cNvGraphicFramePr/>
          <p:nvPr/>
        </p:nvGraphicFramePr>
        <p:xfrm>
          <a:off x="6577013" y="3124200"/>
          <a:ext cx="1163637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" r:id="rId3" imgW="508000" imgH="393700" progId="Equation.DSMT4">
                  <p:embed/>
                </p:oleObj>
              </mc:Choice>
              <mc:Fallback>
                <p:oleObj name="" r:id="rId3" imgW="508000" imgH="393700" progId="Equation.DSMT4">
                  <p:embed/>
                  <p:pic>
                    <p:nvPicPr>
                      <p:cNvPr id="0" name="Picture 313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77013" y="3124200"/>
                        <a:ext cx="1163637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0053" name="Group 40052"/>
          <p:cNvGrpSpPr/>
          <p:nvPr/>
        </p:nvGrpSpPr>
        <p:grpSpPr>
          <a:xfrm>
            <a:off x="1593850" y="476250"/>
            <a:ext cx="7124700" cy="5507038"/>
            <a:chOff x="1004" y="300"/>
            <a:chExt cx="4488" cy="3469"/>
          </a:xfrm>
        </p:grpSpPr>
        <p:graphicFrame>
          <p:nvGraphicFramePr>
            <p:cNvPr id="40054" name="Object 40053"/>
            <p:cNvGraphicFramePr/>
            <p:nvPr/>
          </p:nvGraphicFramePr>
          <p:xfrm>
            <a:off x="1400" y="300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5" name="" r:id="rId5" imgW="215900" imgH="393065" progId="Equation.DSMT4">
                    <p:embed/>
                  </p:oleObj>
                </mc:Choice>
                <mc:Fallback>
                  <p:oleObj name="" r:id="rId5" imgW="215900" imgH="393065" progId="Equation.DSMT4">
                    <p:embed/>
                    <p:pic>
                      <p:nvPicPr>
                        <p:cNvPr id="0" name="Picture 3134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400" y="300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055" name="Object 40054"/>
            <p:cNvGraphicFramePr/>
            <p:nvPr/>
          </p:nvGraphicFramePr>
          <p:xfrm>
            <a:off x="3444" y="316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6" name="" r:id="rId7" imgW="215900" imgH="393065" progId="Equation.DSMT4">
                    <p:embed/>
                  </p:oleObj>
                </mc:Choice>
                <mc:Fallback>
                  <p:oleObj name="" r:id="rId7" imgW="215900" imgH="393065" progId="Equation.DSMT4">
                    <p:embed/>
                    <p:pic>
                      <p:nvPicPr>
                        <p:cNvPr id="0" name="Picture 3135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444" y="316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056" name="Object 40055"/>
            <p:cNvGraphicFramePr/>
            <p:nvPr/>
          </p:nvGraphicFramePr>
          <p:xfrm>
            <a:off x="2916" y="332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7" name="" r:id="rId9" imgW="152400" imgH="393065" progId="Equation.DSMT4">
                    <p:embed/>
                  </p:oleObj>
                </mc:Choice>
                <mc:Fallback>
                  <p:oleObj name="" r:id="rId9" imgW="152400" imgH="393065" progId="Equation.DSMT4">
                    <p:embed/>
                    <p:pic>
                      <p:nvPicPr>
                        <p:cNvPr id="0" name="Picture 3136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916" y="332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057" name="Object 40056"/>
            <p:cNvGraphicFramePr/>
            <p:nvPr/>
          </p:nvGraphicFramePr>
          <p:xfrm>
            <a:off x="5272" y="404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8" name="" r:id="rId11" imgW="215900" imgH="393065" progId="Equation.DSMT4">
                    <p:embed/>
                  </p:oleObj>
                </mc:Choice>
                <mc:Fallback>
                  <p:oleObj name="" r:id="rId11" imgW="215900" imgH="393065" progId="Equation.DSMT4">
                    <p:embed/>
                    <p:pic>
                      <p:nvPicPr>
                        <p:cNvPr id="0" name="Picture 3137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5272" y="404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058" name="Object 40057"/>
            <p:cNvGraphicFramePr/>
            <p:nvPr/>
          </p:nvGraphicFramePr>
          <p:xfrm>
            <a:off x="4846" y="420"/>
            <a:ext cx="168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9" name="" r:id="rId13" imgW="165100" imgH="393065" progId="Equation.DSMT4">
                    <p:embed/>
                  </p:oleObj>
                </mc:Choice>
                <mc:Fallback>
                  <p:oleObj name="" r:id="rId13" imgW="165100" imgH="393065" progId="Equation.DSMT4">
                    <p:embed/>
                    <p:pic>
                      <p:nvPicPr>
                        <p:cNvPr id="0" name="Picture 3138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4846" y="420"/>
                          <a:ext cx="168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059" name="Object 40058"/>
            <p:cNvGraphicFramePr/>
            <p:nvPr/>
          </p:nvGraphicFramePr>
          <p:xfrm>
            <a:off x="1436" y="3276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0" name="" r:id="rId15" imgW="215900" imgH="393065" progId="Equation.DSMT4">
                    <p:embed/>
                  </p:oleObj>
                </mc:Choice>
                <mc:Fallback>
                  <p:oleObj name="" r:id="rId15" imgW="215900" imgH="393065" progId="Equation.DSMT4">
                    <p:embed/>
                    <p:pic>
                      <p:nvPicPr>
                        <p:cNvPr id="0" name="Picture 3139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1436" y="3276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060" name="Object 40059"/>
            <p:cNvGraphicFramePr/>
            <p:nvPr/>
          </p:nvGraphicFramePr>
          <p:xfrm>
            <a:off x="1004" y="3172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1" name="" r:id="rId17" imgW="152400" imgH="393065" progId="Equation.DSMT4">
                    <p:embed/>
                  </p:oleObj>
                </mc:Choice>
                <mc:Fallback>
                  <p:oleObj name="" r:id="rId17" imgW="152400" imgH="393065" progId="Equation.DSMT4">
                    <p:embed/>
                    <p:pic>
                      <p:nvPicPr>
                        <p:cNvPr id="0" name="Picture 3140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1004" y="3172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061" name="Object 40060"/>
            <p:cNvGraphicFramePr/>
            <p:nvPr/>
          </p:nvGraphicFramePr>
          <p:xfrm>
            <a:off x="5184" y="3340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2" name="" r:id="rId19" imgW="215900" imgH="393065" progId="Equation.DSMT4">
                    <p:embed/>
                  </p:oleObj>
                </mc:Choice>
                <mc:Fallback>
                  <p:oleObj name="" r:id="rId19" imgW="215900" imgH="393065" progId="Equation.DSMT4">
                    <p:embed/>
                    <p:pic>
                      <p:nvPicPr>
                        <p:cNvPr id="0" name="Picture 3141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5184" y="3340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062" name="Object 40061"/>
            <p:cNvGraphicFramePr/>
            <p:nvPr/>
          </p:nvGraphicFramePr>
          <p:xfrm>
            <a:off x="4728" y="3368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3" name="" r:id="rId21" imgW="152400" imgH="393065" progId="Equation.DSMT4">
                    <p:embed/>
                  </p:oleObj>
                </mc:Choice>
                <mc:Fallback>
                  <p:oleObj name="" r:id="rId21" imgW="152400" imgH="393065" progId="Equation.DSMT4">
                    <p:embed/>
                    <p:pic>
                      <p:nvPicPr>
                        <p:cNvPr id="0" name="Picture 3142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4728" y="3368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0063" name="Rectangle 40062"/>
          <p:cNvSpPr/>
          <p:nvPr/>
        </p:nvSpPr>
        <p:spPr>
          <a:xfrm>
            <a:off x="0" y="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0064" name="Rectangle 40063"/>
          <p:cNvSpPr/>
          <p:nvPr/>
        </p:nvSpPr>
        <p:spPr>
          <a:xfrm>
            <a:off x="0" y="666750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0065" name="Rectangle 40064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0066" name="Rectangle 40065"/>
          <p:cNvSpPr/>
          <p:nvPr/>
        </p:nvSpPr>
        <p:spPr>
          <a:xfrm>
            <a:off x="893445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0067" name="Title 40066"/>
          <p:cNvSpPr>
            <a:spLocks noGrp="1"/>
          </p:cNvSpPr>
          <p:nvPr>
            <p:ph type="title" idx="4294967295"/>
          </p:nvPr>
        </p:nvSpPr>
        <p:spPr>
          <a:xfrm>
            <a:off x="2914650" y="5741988"/>
            <a:ext cx="3162300" cy="781050"/>
          </a:xfrm>
          <a:ln/>
        </p:spPr>
        <p:txBody>
          <a:bodyPr anchor="ctr" anchorCtr="0"/>
          <a:p>
            <a:r>
              <a:rPr>
                <a:solidFill>
                  <a:schemeClr val="bg1"/>
                </a:solidFill>
              </a:rPr>
              <a:t>1/2 + 1/3</a:t>
            </a:r>
            <a:endParaRPr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000"/>
                                        <p:tgtEl>
                                          <p:spTgt spid="40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7536" name="Freeform 17535"/>
          <p:cNvSpPr/>
          <p:nvPr/>
        </p:nvSpPr>
        <p:spPr>
          <a:xfrm>
            <a:off x="4333875" y="2436813"/>
            <a:ext cx="1612900" cy="2411412"/>
          </a:xfrm>
          <a:custGeom>
            <a:avLst/>
            <a:gdLst/>
            <a:ahLst/>
            <a:cxnLst/>
            <a:pathLst>
              <a:path w="1016" h="1519">
                <a:moveTo>
                  <a:pt x="0" y="0"/>
                </a:moveTo>
                <a:lnTo>
                  <a:pt x="0" y="1005"/>
                </a:lnTo>
                <a:lnTo>
                  <a:pt x="875" y="1519"/>
                </a:lnTo>
                <a:lnTo>
                  <a:pt x="935" y="1393"/>
                </a:lnTo>
                <a:lnTo>
                  <a:pt x="977" y="1276"/>
                </a:lnTo>
                <a:lnTo>
                  <a:pt x="999" y="1146"/>
                </a:lnTo>
                <a:lnTo>
                  <a:pt x="1016" y="1006"/>
                </a:lnTo>
                <a:lnTo>
                  <a:pt x="998" y="871"/>
                </a:lnTo>
                <a:lnTo>
                  <a:pt x="975" y="739"/>
                </a:lnTo>
                <a:lnTo>
                  <a:pt x="938" y="639"/>
                </a:lnTo>
                <a:lnTo>
                  <a:pt x="885" y="511"/>
                </a:lnTo>
                <a:lnTo>
                  <a:pt x="803" y="396"/>
                </a:lnTo>
                <a:lnTo>
                  <a:pt x="720" y="298"/>
                </a:lnTo>
                <a:lnTo>
                  <a:pt x="611" y="208"/>
                </a:lnTo>
                <a:lnTo>
                  <a:pt x="494" y="124"/>
                </a:lnTo>
                <a:lnTo>
                  <a:pt x="375" y="75"/>
                </a:lnTo>
                <a:lnTo>
                  <a:pt x="243" y="31"/>
                </a:lnTo>
                <a:lnTo>
                  <a:pt x="126" y="10"/>
                </a:lnTo>
                <a:lnTo>
                  <a:pt x="0" y="0"/>
                </a:lnTo>
                <a:close/>
              </a:path>
            </a:pathLst>
          </a:custGeom>
          <a:solidFill>
            <a:srgbClr val="66FF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17414" name="Group 17413"/>
          <p:cNvGrpSpPr/>
          <p:nvPr/>
        </p:nvGrpSpPr>
        <p:grpSpPr>
          <a:xfrm>
            <a:off x="2635250" y="2336800"/>
            <a:ext cx="3403600" cy="3365500"/>
            <a:chOff x="1420" y="644"/>
            <a:chExt cx="2872" cy="2840"/>
          </a:xfrm>
        </p:grpSpPr>
        <p:sp>
          <p:nvSpPr>
            <p:cNvPr id="17415" name="Oval 17414"/>
            <p:cNvSpPr/>
            <p:nvPr/>
          </p:nvSpPr>
          <p:spPr>
            <a:xfrm>
              <a:off x="1512" y="732"/>
              <a:ext cx="2695" cy="2695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16" name="Straight Connector 17415"/>
            <p:cNvSpPr/>
            <p:nvPr/>
          </p:nvSpPr>
          <p:spPr>
            <a:xfrm>
              <a:off x="1512" y="2076"/>
              <a:ext cx="27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7" name="Straight Connector 17416"/>
            <p:cNvSpPr/>
            <p:nvPr/>
          </p:nvSpPr>
          <p:spPr>
            <a:xfrm>
              <a:off x="2856" y="720"/>
              <a:ext cx="0" cy="272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8" name="Straight Connector 17417"/>
            <p:cNvSpPr/>
            <p:nvPr/>
          </p:nvSpPr>
          <p:spPr>
            <a:xfrm flipV="1">
              <a:off x="3492" y="828"/>
              <a:ext cx="60" cy="11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19" name="Straight Connector 17418"/>
            <p:cNvSpPr/>
            <p:nvPr/>
          </p:nvSpPr>
          <p:spPr>
            <a:xfrm flipH="1" flipV="1">
              <a:off x="1578" y="1302"/>
              <a:ext cx="156" cy="10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0" name="Straight Connector 17419"/>
            <p:cNvSpPr/>
            <p:nvPr/>
          </p:nvSpPr>
          <p:spPr>
            <a:xfrm rot="-567739" flipH="1" flipV="1">
              <a:off x="2160" y="804"/>
              <a:ext cx="72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1" name="Straight Connector 17420"/>
            <p:cNvSpPr/>
            <p:nvPr/>
          </p:nvSpPr>
          <p:spPr>
            <a:xfrm>
              <a:off x="3948" y="2724"/>
              <a:ext cx="138" cy="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2" name="Straight Connector 17421"/>
            <p:cNvSpPr/>
            <p:nvPr/>
          </p:nvSpPr>
          <p:spPr>
            <a:xfrm>
              <a:off x="3486" y="3186"/>
              <a:ext cx="78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3" name="Straight Connector 17422"/>
            <p:cNvSpPr/>
            <p:nvPr/>
          </p:nvSpPr>
          <p:spPr>
            <a:xfrm flipH="1">
              <a:off x="2130" y="3180"/>
              <a:ext cx="96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4" name="Straight Connector 17423"/>
            <p:cNvSpPr/>
            <p:nvPr/>
          </p:nvSpPr>
          <p:spPr>
            <a:xfrm flipH="1">
              <a:off x="1614" y="2676"/>
              <a:ext cx="168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5" name="Straight Connector 17424"/>
            <p:cNvSpPr/>
            <p:nvPr/>
          </p:nvSpPr>
          <p:spPr>
            <a:xfrm flipV="1">
              <a:off x="3966" y="1374"/>
              <a:ext cx="138" cy="7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6" name="Straight Connector 17425"/>
            <p:cNvSpPr/>
            <p:nvPr/>
          </p:nvSpPr>
          <p:spPr>
            <a:xfrm flipV="1">
              <a:off x="2856" y="644"/>
              <a:ext cx="0" cy="1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7" name="Straight Connector 17426"/>
            <p:cNvSpPr/>
            <p:nvPr/>
          </p:nvSpPr>
          <p:spPr>
            <a:xfrm>
              <a:off x="2856" y="3328"/>
              <a:ext cx="0" cy="1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8" name="Straight Connector 17427"/>
            <p:cNvSpPr/>
            <p:nvPr/>
          </p:nvSpPr>
          <p:spPr>
            <a:xfrm>
              <a:off x="4120" y="2076"/>
              <a:ext cx="1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29" name="Straight Connector 17428"/>
            <p:cNvSpPr/>
            <p:nvPr/>
          </p:nvSpPr>
          <p:spPr>
            <a:xfrm flipH="1">
              <a:off x="1420" y="2076"/>
              <a:ext cx="18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30" name="Oval 17429"/>
            <p:cNvSpPr/>
            <p:nvPr/>
          </p:nvSpPr>
          <p:spPr>
            <a:xfrm>
              <a:off x="2825" y="2048"/>
              <a:ext cx="58" cy="58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17431" name="Group 17430"/>
          <p:cNvGrpSpPr/>
          <p:nvPr/>
        </p:nvGrpSpPr>
        <p:grpSpPr>
          <a:xfrm>
            <a:off x="412750" y="419100"/>
            <a:ext cx="1763713" cy="1743075"/>
            <a:chOff x="2840" y="1176"/>
            <a:chExt cx="2872" cy="2840"/>
          </a:xfrm>
        </p:grpSpPr>
        <p:grpSp>
          <p:nvGrpSpPr>
            <p:cNvPr id="17432" name="Group 17431"/>
            <p:cNvGrpSpPr/>
            <p:nvPr/>
          </p:nvGrpSpPr>
          <p:grpSpPr>
            <a:xfrm>
              <a:off x="2840" y="1176"/>
              <a:ext cx="2872" cy="2840"/>
              <a:chOff x="1420" y="644"/>
              <a:chExt cx="2872" cy="2840"/>
            </a:xfrm>
          </p:grpSpPr>
          <p:sp>
            <p:nvSpPr>
              <p:cNvPr id="17433" name="Oval 17432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7434" name="Straight Connector 17433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35" name="Straight Connector 17434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36" name="Straight Connector 17435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37" name="Straight Connector 17436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38" name="Straight Connector 17437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39" name="Straight Connector 17438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40" name="Straight Connector 17439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41" name="Straight Connector 17440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42" name="Straight Connector 17441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43" name="Straight Connector 17442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44" name="Straight Connector 17443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45" name="Straight Connector 17444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46" name="Straight Connector 17445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47" name="Straight Connector 17446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48" name="Oval 17447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17449" name="Freeform 17448"/>
            <p:cNvSpPr/>
            <p:nvPr/>
          </p:nvSpPr>
          <p:spPr>
            <a:xfrm>
              <a:off x="4272" y="1264"/>
              <a:ext cx="660" cy="1344"/>
            </a:xfrm>
            <a:custGeom>
              <a:avLst/>
              <a:gdLst/>
              <a:ahLst/>
              <a:cxnLst/>
              <a:pathLst>
                <a:path w="660" h="1344">
                  <a:moveTo>
                    <a:pt x="0" y="0"/>
                  </a:moveTo>
                  <a:lnTo>
                    <a:pt x="0" y="1344"/>
                  </a:lnTo>
                  <a:lnTo>
                    <a:pt x="660" y="172"/>
                  </a:lnTo>
                  <a:lnTo>
                    <a:pt x="525" y="101"/>
                  </a:lnTo>
                  <a:lnTo>
                    <a:pt x="340" y="36"/>
                  </a:lnTo>
                  <a:lnTo>
                    <a:pt x="157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FF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17450" name="Group 17449"/>
          <p:cNvGrpSpPr/>
          <p:nvPr/>
        </p:nvGrpSpPr>
        <p:grpSpPr>
          <a:xfrm>
            <a:off x="3632200" y="438150"/>
            <a:ext cx="1754188" cy="1735138"/>
            <a:chOff x="1420" y="644"/>
            <a:chExt cx="2872" cy="2840"/>
          </a:xfrm>
        </p:grpSpPr>
        <p:sp>
          <p:nvSpPr>
            <p:cNvPr id="17451" name="Oval 17450"/>
            <p:cNvSpPr/>
            <p:nvPr/>
          </p:nvSpPr>
          <p:spPr>
            <a:xfrm>
              <a:off x="1512" y="732"/>
              <a:ext cx="2695" cy="2695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7452" name="Straight Connector 17451"/>
            <p:cNvSpPr/>
            <p:nvPr/>
          </p:nvSpPr>
          <p:spPr>
            <a:xfrm>
              <a:off x="1512" y="2076"/>
              <a:ext cx="27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53" name="Straight Connector 17452"/>
            <p:cNvSpPr/>
            <p:nvPr/>
          </p:nvSpPr>
          <p:spPr>
            <a:xfrm>
              <a:off x="2856" y="720"/>
              <a:ext cx="0" cy="272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54" name="Straight Connector 17453"/>
            <p:cNvSpPr/>
            <p:nvPr/>
          </p:nvSpPr>
          <p:spPr>
            <a:xfrm flipV="1">
              <a:off x="3492" y="828"/>
              <a:ext cx="60" cy="11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55" name="Straight Connector 17454"/>
            <p:cNvSpPr/>
            <p:nvPr/>
          </p:nvSpPr>
          <p:spPr>
            <a:xfrm flipH="1" flipV="1">
              <a:off x="1578" y="1302"/>
              <a:ext cx="156" cy="10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56" name="Straight Connector 17455"/>
            <p:cNvSpPr/>
            <p:nvPr/>
          </p:nvSpPr>
          <p:spPr>
            <a:xfrm rot="-567739" flipH="1" flipV="1">
              <a:off x="2160" y="804"/>
              <a:ext cx="72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57" name="Straight Connector 17456"/>
            <p:cNvSpPr/>
            <p:nvPr/>
          </p:nvSpPr>
          <p:spPr>
            <a:xfrm>
              <a:off x="3948" y="2724"/>
              <a:ext cx="138" cy="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58" name="Straight Connector 17457"/>
            <p:cNvSpPr/>
            <p:nvPr/>
          </p:nvSpPr>
          <p:spPr>
            <a:xfrm>
              <a:off x="3486" y="3186"/>
              <a:ext cx="78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59" name="Straight Connector 17458"/>
            <p:cNvSpPr/>
            <p:nvPr/>
          </p:nvSpPr>
          <p:spPr>
            <a:xfrm flipH="1">
              <a:off x="2130" y="3180"/>
              <a:ext cx="96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60" name="Straight Connector 17459"/>
            <p:cNvSpPr/>
            <p:nvPr/>
          </p:nvSpPr>
          <p:spPr>
            <a:xfrm flipH="1">
              <a:off x="1614" y="2676"/>
              <a:ext cx="168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61" name="Straight Connector 17460"/>
            <p:cNvSpPr/>
            <p:nvPr/>
          </p:nvSpPr>
          <p:spPr>
            <a:xfrm flipV="1">
              <a:off x="3966" y="1374"/>
              <a:ext cx="138" cy="7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62" name="Straight Connector 17461"/>
            <p:cNvSpPr/>
            <p:nvPr/>
          </p:nvSpPr>
          <p:spPr>
            <a:xfrm flipV="1">
              <a:off x="2856" y="644"/>
              <a:ext cx="0" cy="1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63" name="Straight Connector 17462"/>
            <p:cNvSpPr/>
            <p:nvPr/>
          </p:nvSpPr>
          <p:spPr>
            <a:xfrm>
              <a:off x="2856" y="3328"/>
              <a:ext cx="0" cy="1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64" name="Straight Connector 17463"/>
            <p:cNvSpPr/>
            <p:nvPr/>
          </p:nvSpPr>
          <p:spPr>
            <a:xfrm>
              <a:off x="4120" y="2076"/>
              <a:ext cx="1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65" name="Straight Connector 17464"/>
            <p:cNvSpPr/>
            <p:nvPr/>
          </p:nvSpPr>
          <p:spPr>
            <a:xfrm flipH="1">
              <a:off x="1420" y="2076"/>
              <a:ext cx="18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7466" name="Oval 17465"/>
            <p:cNvSpPr/>
            <p:nvPr/>
          </p:nvSpPr>
          <p:spPr>
            <a:xfrm>
              <a:off x="2825" y="2048"/>
              <a:ext cx="58" cy="58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17467" name="Freeform 17466"/>
          <p:cNvSpPr/>
          <p:nvPr/>
        </p:nvSpPr>
        <p:spPr>
          <a:xfrm>
            <a:off x="4505325" y="492125"/>
            <a:ext cx="719138" cy="823913"/>
          </a:xfrm>
          <a:custGeom>
            <a:avLst/>
            <a:gdLst/>
            <a:ahLst/>
            <a:cxnLst/>
            <a:pathLst>
              <a:path w="1176" h="1350">
                <a:moveTo>
                  <a:pt x="12" y="0"/>
                </a:moveTo>
                <a:lnTo>
                  <a:pt x="0" y="1350"/>
                </a:lnTo>
                <a:lnTo>
                  <a:pt x="1176" y="684"/>
                </a:lnTo>
                <a:lnTo>
                  <a:pt x="1089" y="540"/>
                </a:lnTo>
                <a:lnTo>
                  <a:pt x="950" y="381"/>
                </a:lnTo>
                <a:lnTo>
                  <a:pt x="815" y="264"/>
                </a:lnTo>
                <a:lnTo>
                  <a:pt x="660" y="168"/>
                </a:lnTo>
                <a:lnTo>
                  <a:pt x="519" y="98"/>
                </a:lnTo>
                <a:lnTo>
                  <a:pt x="356" y="44"/>
                </a:lnTo>
                <a:lnTo>
                  <a:pt x="173" y="9"/>
                </a:lnTo>
                <a:lnTo>
                  <a:pt x="12" y="0"/>
                </a:lnTo>
                <a:close/>
              </a:path>
            </a:pathLst>
          </a:custGeom>
          <a:solidFill>
            <a:srgbClr val="FFFFC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17468" name="Group 17467"/>
          <p:cNvGrpSpPr/>
          <p:nvPr/>
        </p:nvGrpSpPr>
        <p:grpSpPr>
          <a:xfrm>
            <a:off x="6623050" y="495300"/>
            <a:ext cx="1717675" cy="1698625"/>
            <a:chOff x="2780" y="1116"/>
            <a:chExt cx="2872" cy="2840"/>
          </a:xfrm>
        </p:grpSpPr>
        <p:grpSp>
          <p:nvGrpSpPr>
            <p:cNvPr id="17469" name="Group 17468"/>
            <p:cNvGrpSpPr/>
            <p:nvPr/>
          </p:nvGrpSpPr>
          <p:grpSpPr>
            <a:xfrm>
              <a:off x="2780" y="1116"/>
              <a:ext cx="2872" cy="2840"/>
              <a:chOff x="1420" y="644"/>
              <a:chExt cx="2872" cy="2840"/>
            </a:xfrm>
          </p:grpSpPr>
          <p:sp>
            <p:nvSpPr>
              <p:cNvPr id="17470" name="Oval 17469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7471" name="Straight Connector 17470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72" name="Straight Connector 17471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73" name="Straight Connector 17472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74" name="Straight Connector 17473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75" name="Straight Connector 17474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76" name="Straight Connector 17475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77" name="Straight Connector 17476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78" name="Straight Connector 17477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79" name="Straight Connector 17478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80" name="Straight Connector 17479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81" name="Straight Connector 17480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82" name="Straight Connector 17481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83" name="Straight Connector 17482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84" name="Straight Connector 17483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85" name="Oval 17484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17486" name="Freeform 17485"/>
            <p:cNvSpPr/>
            <p:nvPr/>
          </p:nvSpPr>
          <p:spPr>
            <a:xfrm>
              <a:off x="4212" y="1200"/>
              <a:ext cx="1352" cy="1352"/>
            </a:xfrm>
            <a:custGeom>
              <a:avLst/>
              <a:gdLst/>
              <a:ahLst/>
              <a:cxnLst/>
              <a:pathLst>
                <a:path w="1352" h="1352">
                  <a:moveTo>
                    <a:pt x="0" y="0"/>
                  </a:moveTo>
                  <a:lnTo>
                    <a:pt x="0" y="1352"/>
                  </a:lnTo>
                  <a:lnTo>
                    <a:pt x="1352" y="1348"/>
                  </a:lnTo>
                  <a:lnTo>
                    <a:pt x="1344" y="1168"/>
                  </a:lnTo>
                  <a:lnTo>
                    <a:pt x="1310" y="998"/>
                  </a:lnTo>
                  <a:lnTo>
                    <a:pt x="1256" y="850"/>
                  </a:lnTo>
                  <a:lnTo>
                    <a:pt x="1184" y="684"/>
                  </a:lnTo>
                  <a:lnTo>
                    <a:pt x="1074" y="526"/>
                  </a:lnTo>
                  <a:lnTo>
                    <a:pt x="952" y="390"/>
                  </a:lnTo>
                  <a:lnTo>
                    <a:pt x="835" y="285"/>
                  </a:lnTo>
                  <a:lnTo>
                    <a:pt x="664" y="164"/>
                  </a:lnTo>
                  <a:lnTo>
                    <a:pt x="525" y="106"/>
                  </a:lnTo>
                  <a:lnTo>
                    <a:pt x="364" y="48"/>
                  </a:lnTo>
                  <a:lnTo>
                    <a:pt x="195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99FF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17487" name="Group 17486"/>
          <p:cNvGrpSpPr/>
          <p:nvPr/>
        </p:nvGrpSpPr>
        <p:grpSpPr>
          <a:xfrm>
            <a:off x="527050" y="4743450"/>
            <a:ext cx="1695450" cy="1676400"/>
            <a:chOff x="2888" y="1524"/>
            <a:chExt cx="2872" cy="2840"/>
          </a:xfrm>
        </p:grpSpPr>
        <p:grpSp>
          <p:nvGrpSpPr>
            <p:cNvPr id="17488" name="Group 17487"/>
            <p:cNvGrpSpPr/>
            <p:nvPr/>
          </p:nvGrpSpPr>
          <p:grpSpPr>
            <a:xfrm>
              <a:off x="2888" y="1524"/>
              <a:ext cx="2872" cy="2840"/>
              <a:chOff x="1420" y="644"/>
              <a:chExt cx="2872" cy="2840"/>
            </a:xfrm>
          </p:grpSpPr>
          <p:sp>
            <p:nvSpPr>
              <p:cNvPr id="17489" name="Oval 17488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7490" name="Straight Connector 17489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91" name="Straight Connector 17490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92" name="Straight Connector 17491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93" name="Straight Connector 17492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94" name="Straight Connector 17493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95" name="Straight Connector 17494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96" name="Straight Connector 17495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97" name="Straight Connector 17496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98" name="Straight Connector 17497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499" name="Straight Connector 17498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500" name="Straight Connector 17499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501" name="Straight Connector 17500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502" name="Straight Connector 17501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503" name="Straight Connector 17502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504" name="Oval 17503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17505" name="Freeform 17504"/>
            <p:cNvSpPr/>
            <p:nvPr/>
          </p:nvSpPr>
          <p:spPr>
            <a:xfrm>
              <a:off x="4320" y="1608"/>
              <a:ext cx="1356" cy="2035"/>
            </a:xfrm>
            <a:custGeom>
              <a:avLst/>
              <a:gdLst/>
              <a:ahLst/>
              <a:cxnLst/>
              <a:pathLst>
                <a:path w="1356" h="2035">
                  <a:moveTo>
                    <a:pt x="0" y="0"/>
                  </a:moveTo>
                  <a:lnTo>
                    <a:pt x="0" y="1352"/>
                  </a:lnTo>
                  <a:lnTo>
                    <a:pt x="1164" y="2035"/>
                  </a:lnTo>
                  <a:lnTo>
                    <a:pt x="1246" y="1876"/>
                  </a:lnTo>
                  <a:lnTo>
                    <a:pt x="1308" y="1700"/>
                  </a:lnTo>
                  <a:lnTo>
                    <a:pt x="1342" y="1524"/>
                  </a:lnTo>
                  <a:lnTo>
                    <a:pt x="1356" y="1346"/>
                  </a:lnTo>
                  <a:lnTo>
                    <a:pt x="1342" y="1170"/>
                  </a:lnTo>
                  <a:lnTo>
                    <a:pt x="1310" y="998"/>
                  </a:lnTo>
                  <a:lnTo>
                    <a:pt x="1256" y="850"/>
                  </a:lnTo>
                  <a:lnTo>
                    <a:pt x="1184" y="684"/>
                  </a:lnTo>
                  <a:lnTo>
                    <a:pt x="1074" y="526"/>
                  </a:lnTo>
                  <a:lnTo>
                    <a:pt x="952" y="390"/>
                  </a:lnTo>
                  <a:lnTo>
                    <a:pt x="835" y="285"/>
                  </a:lnTo>
                  <a:lnTo>
                    <a:pt x="664" y="164"/>
                  </a:lnTo>
                  <a:lnTo>
                    <a:pt x="525" y="106"/>
                  </a:lnTo>
                  <a:lnTo>
                    <a:pt x="364" y="48"/>
                  </a:lnTo>
                  <a:lnTo>
                    <a:pt x="195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FFFF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17506" name="Group 17505"/>
          <p:cNvGrpSpPr/>
          <p:nvPr/>
        </p:nvGrpSpPr>
        <p:grpSpPr>
          <a:xfrm>
            <a:off x="6432550" y="4762500"/>
            <a:ext cx="1712913" cy="1693863"/>
            <a:chOff x="2444" y="1356"/>
            <a:chExt cx="2872" cy="2840"/>
          </a:xfrm>
        </p:grpSpPr>
        <p:grpSp>
          <p:nvGrpSpPr>
            <p:cNvPr id="17507" name="Group 17506"/>
            <p:cNvGrpSpPr/>
            <p:nvPr/>
          </p:nvGrpSpPr>
          <p:grpSpPr>
            <a:xfrm>
              <a:off x="2444" y="1356"/>
              <a:ext cx="2872" cy="2840"/>
              <a:chOff x="1420" y="644"/>
              <a:chExt cx="2872" cy="2840"/>
            </a:xfrm>
          </p:grpSpPr>
          <p:sp>
            <p:nvSpPr>
              <p:cNvPr id="17508" name="Oval 17507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7509" name="Straight Connector 17508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510" name="Straight Connector 17509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511" name="Straight Connector 17510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512" name="Straight Connector 17511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513" name="Straight Connector 17512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514" name="Straight Connector 17513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515" name="Straight Connector 17514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516" name="Straight Connector 17515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517" name="Straight Connector 17516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518" name="Straight Connector 17517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519" name="Straight Connector 17518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520" name="Straight Connector 17519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521" name="Straight Connector 17520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522" name="Straight Connector 17521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7523" name="Oval 17522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17524" name="Freeform 17523"/>
            <p:cNvSpPr/>
            <p:nvPr/>
          </p:nvSpPr>
          <p:spPr>
            <a:xfrm>
              <a:off x="3876" y="1440"/>
              <a:ext cx="1356" cy="2704"/>
            </a:xfrm>
            <a:custGeom>
              <a:avLst/>
              <a:gdLst/>
              <a:ahLst/>
              <a:cxnLst/>
              <a:pathLst>
                <a:path w="1356" h="2704">
                  <a:moveTo>
                    <a:pt x="0" y="0"/>
                  </a:moveTo>
                  <a:lnTo>
                    <a:pt x="0" y="1352"/>
                  </a:lnTo>
                  <a:lnTo>
                    <a:pt x="4" y="2704"/>
                  </a:lnTo>
                  <a:lnTo>
                    <a:pt x="276" y="2678"/>
                  </a:lnTo>
                  <a:lnTo>
                    <a:pt x="502" y="2606"/>
                  </a:lnTo>
                  <a:lnTo>
                    <a:pt x="696" y="2512"/>
                  </a:lnTo>
                  <a:lnTo>
                    <a:pt x="850" y="2406"/>
                  </a:lnTo>
                  <a:lnTo>
                    <a:pt x="1022" y="2238"/>
                  </a:lnTo>
                  <a:lnTo>
                    <a:pt x="1166" y="2038"/>
                  </a:lnTo>
                  <a:lnTo>
                    <a:pt x="1258" y="1846"/>
                  </a:lnTo>
                  <a:lnTo>
                    <a:pt x="1308" y="1700"/>
                  </a:lnTo>
                  <a:lnTo>
                    <a:pt x="1342" y="1524"/>
                  </a:lnTo>
                  <a:lnTo>
                    <a:pt x="1356" y="1346"/>
                  </a:lnTo>
                  <a:lnTo>
                    <a:pt x="1342" y="1170"/>
                  </a:lnTo>
                  <a:lnTo>
                    <a:pt x="1310" y="998"/>
                  </a:lnTo>
                  <a:lnTo>
                    <a:pt x="1256" y="850"/>
                  </a:lnTo>
                  <a:lnTo>
                    <a:pt x="1184" y="684"/>
                  </a:lnTo>
                  <a:lnTo>
                    <a:pt x="1074" y="526"/>
                  </a:lnTo>
                  <a:lnTo>
                    <a:pt x="952" y="390"/>
                  </a:lnTo>
                  <a:lnTo>
                    <a:pt x="835" y="285"/>
                  </a:lnTo>
                  <a:lnTo>
                    <a:pt x="664" y="164"/>
                  </a:lnTo>
                  <a:lnTo>
                    <a:pt x="525" y="106"/>
                  </a:lnTo>
                  <a:lnTo>
                    <a:pt x="364" y="48"/>
                  </a:lnTo>
                  <a:lnTo>
                    <a:pt x="195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C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aphicFrame>
        <p:nvGraphicFramePr>
          <p:cNvPr id="17534" name="Object 17533"/>
          <p:cNvGraphicFramePr/>
          <p:nvPr/>
        </p:nvGraphicFramePr>
        <p:xfrm>
          <a:off x="890588" y="3098800"/>
          <a:ext cx="1395412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name="" r:id="rId1" imgW="609600" imgH="393700" progId="Equation.DSMT4">
                  <p:embed/>
                </p:oleObj>
              </mc:Choice>
              <mc:Fallback>
                <p:oleObj name="" r:id="rId1" imgW="609600" imgH="393700" progId="Equation.DSMT4">
                  <p:embed/>
                  <p:pic>
                    <p:nvPicPr>
                      <p:cNvPr id="0" name="Picture 314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890588" y="3098800"/>
                        <a:ext cx="1395412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35" name="Object 17534"/>
          <p:cNvGraphicFramePr/>
          <p:nvPr/>
        </p:nvGraphicFramePr>
        <p:xfrm>
          <a:off x="6586538" y="3143250"/>
          <a:ext cx="493712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" r:id="rId3" imgW="215900" imgH="393065" progId="Equation.DSMT4">
                  <p:embed/>
                </p:oleObj>
              </mc:Choice>
              <mc:Fallback>
                <p:oleObj name="" r:id="rId3" imgW="215900" imgH="393065" progId="Equation.DSMT4">
                  <p:embed/>
                  <p:pic>
                    <p:nvPicPr>
                      <p:cNvPr id="0" name="Picture 314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86538" y="3143250"/>
                        <a:ext cx="493712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540" name="Group 17539"/>
          <p:cNvGrpSpPr/>
          <p:nvPr/>
        </p:nvGrpSpPr>
        <p:grpSpPr>
          <a:xfrm>
            <a:off x="1593850" y="476250"/>
            <a:ext cx="7124700" cy="5507038"/>
            <a:chOff x="1004" y="300"/>
            <a:chExt cx="4488" cy="3469"/>
          </a:xfrm>
        </p:grpSpPr>
        <p:graphicFrame>
          <p:nvGraphicFramePr>
            <p:cNvPr id="17541" name="Object 17540"/>
            <p:cNvGraphicFramePr/>
            <p:nvPr/>
          </p:nvGraphicFramePr>
          <p:xfrm>
            <a:off x="1400" y="300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6" name="" r:id="rId5" imgW="215900" imgH="393065" progId="Equation.DSMT4">
                    <p:embed/>
                  </p:oleObj>
                </mc:Choice>
                <mc:Fallback>
                  <p:oleObj name="" r:id="rId5" imgW="215900" imgH="393065" progId="Equation.DSMT4">
                    <p:embed/>
                    <p:pic>
                      <p:nvPicPr>
                        <p:cNvPr id="0" name="Picture 3145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400" y="300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542" name="Object 17541"/>
            <p:cNvGraphicFramePr/>
            <p:nvPr/>
          </p:nvGraphicFramePr>
          <p:xfrm>
            <a:off x="3444" y="316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7" name="" r:id="rId7" imgW="215900" imgH="393065" progId="Equation.DSMT4">
                    <p:embed/>
                  </p:oleObj>
                </mc:Choice>
                <mc:Fallback>
                  <p:oleObj name="" r:id="rId7" imgW="215900" imgH="393065" progId="Equation.DSMT4">
                    <p:embed/>
                    <p:pic>
                      <p:nvPicPr>
                        <p:cNvPr id="0" name="Picture 3146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444" y="316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543" name="Object 17542"/>
            <p:cNvGraphicFramePr/>
            <p:nvPr/>
          </p:nvGraphicFramePr>
          <p:xfrm>
            <a:off x="2916" y="332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8" name="" r:id="rId9" imgW="152400" imgH="393065" progId="Equation.DSMT4">
                    <p:embed/>
                  </p:oleObj>
                </mc:Choice>
                <mc:Fallback>
                  <p:oleObj name="" r:id="rId9" imgW="152400" imgH="393065" progId="Equation.DSMT4">
                    <p:embed/>
                    <p:pic>
                      <p:nvPicPr>
                        <p:cNvPr id="0" name="Picture 3147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916" y="332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544" name="Object 17543"/>
            <p:cNvGraphicFramePr/>
            <p:nvPr/>
          </p:nvGraphicFramePr>
          <p:xfrm>
            <a:off x="5272" y="404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9" name="" r:id="rId11" imgW="215900" imgH="393065" progId="Equation.DSMT4">
                    <p:embed/>
                  </p:oleObj>
                </mc:Choice>
                <mc:Fallback>
                  <p:oleObj name="" r:id="rId11" imgW="215900" imgH="393065" progId="Equation.DSMT4">
                    <p:embed/>
                    <p:pic>
                      <p:nvPicPr>
                        <p:cNvPr id="0" name="Picture 3148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5272" y="404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545" name="Object 17544"/>
            <p:cNvGraphicFramePr/>
            <p:nvPr/>
          </p:nvGraphicFramePr>
          <p:xfrm>
            <a:off x="4846" y="420"/>
            <a:ext cx="168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0" name="" r:id="rId13" imgW="165100" imgH="393065" progId="Equation.DSMT4">
                    <p:embed/>
                  </p:oleObj>
                </mc:Choice>
                <mc:Fallback>
                  <p:oleObj name="" r:id="rId13" imgW="165100" imgH="393065" progId="Equation.DSMT4">
                    <p:embed/>
                    <p:pic>
                      <p:nvPicPr>
                        <p:cNvPr id="0" name="Picture 3149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4846" y="420"/>
                          <a:ext cx="168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546" name="Object 17545"/>
            <p:cNvGraphicFramePr/>
            <p:nvPr/>
          </p:nvGraphicFramePr>
          <p:xfrm>
            <a:off x="1436" y="3276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1" name="" r:id="rId15" imgW="215900" imgH="393065" progId="Equation.DSMT4">
                    <p:embed/>
                  </p:oleObj>
                </mc:Choice>
                <mc:Fallback>
                  <p:oleObj name="" r:id="rId15" imgW="215900" imgH="393065" progId="Equation.DSMT4">
                    <p:embed/>
                    <p:pic>
                      <p:nvPicPr>
                        <p:cNvPr id="0" name="Picture 3150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1436" y="3276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547" name="Object 17546"/>
            <p:cNvGraphicFramePr/>
            <p:nvPr/>
          </p:nvGraphicFramePr>
          <p:xfrm>
            <a:off x="1004" y="3172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2" name="" r:id="rId17" imgW="152400" imgH="393065" progId="Equation.DSMT4">
                    <p:embed/>
                  </p:oleObj>
                </mc:Choice>
                <mc:Fallback>
                  <p:oleObj name="" r:id="rId17" imgW="152400" imgH="393065" progId="Equation.DSMT4">
                    <p:embed/>
                    <p:pic>
                      <p:nvPicPr>
                        <p:cNvPr id="0" name="Picture 3151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1004" y="3172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548" name="Object 17547"/>
            <p:cNvGraphicFramePr/>
            <p:nvPr/>
          </p:nvGraphicFramePr>
          <p:xfrm>
            <a:off x="5184" y="3340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3" name="" r:id="rId19" imgW="215900" imgH="393065" progId="Equation.DSMT4">
                    <p:embed/>
                  </p:oleObj>
                </mc:Choice>
                <mc:Fallback>
                  <p:oleObj name="" r:id="rId19" imgW="215900" imgH="393065" progId="Equation.DSMT4">
                    <p:embed/>
                    <p:pic>
                      <p:nvPicPr>
                        <p:cNvPr id="0" name="Picture 3152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5184" y="3340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549" name="Object 17548"/>
            <p:cNvGraphicFramePr/>
            <p:nvPr/>
          </p:nvGraphicFramePr>
          <p:xfrm>
            <a:off x="4728" y="3368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4" name="" r:id="rId21" imgW="152400" imgH="393065" progId="Equation.DSMT4">
                    <p:embed/>
                  </p:oleObj>
                </mc:Choice>
                <mc:Fallback>
                  <p:oleObj name="" r:id="rId21" imgW="152400" imgH="393065" progId="Equation.DSMT4">
                    <p:embed/>
                    <p:pic>
                      <p:nvPicPr>
                        <p:cNvPr id="0" name="Picture 3153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4728" y="3368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7550" name="Rectangle 17549"/>
          <p:cNvSpPr/>
          <p:nvPr/>
        </p:nvSpPr>
        <p:spPr>
          <a:xfrm>
            <a:off x="0" y="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7551" name="Rectangle 17550"/>
          <p:cNvSpPr/>
          <p:nvPr/>
        </p:nvSpPr>
        <p:spPr>
          <a:xfrm>
            <a:off x="0" y="666750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7552" name="Rectangle 17551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7553" name="Rectangle 17552"/>
          <p:cNvSpPr/>
          <p:nvPr/>
        </p:nvSpPr>
        <p:spPr>
          <a:xfrm>
            <a:off x="893445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7554" name="Title 17553"/>
          <p:cNvSpPr>
            <a:spLocks noGrp="1"/>
          </p:cNvSpPr>
          <p:nvPr>
            <p:ph type="title" idx="4294967295"/>
          </p:nvPr>
        </p:nvSpPr>
        <p:spPr>
          <a:xfrm>
            <a:off x="2654300" y="5729288"/>
            <a:ext cx="3124200" cy="895350"/>
          </a:xfrm>
          <a:ln/>
        </p:spPr>
        <p:txBody>
          <a:bodyPr anchor="ctr" anchorCtr="0"/>
          <a:p>
            <a:r>
              <a:rPr>
                <a:solidFill>
                  <a:schemeClr val="bg1"/>
                </a:solidFill>
              </a:rPr>
              <a:t>1/3 + 1/12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17555" name="Freeform 17554"/>
          <p:cNvSpPr/>
          <p:nvPr/>
        </p:nvSpPr>
        <p:spPr>
          <a:xfrm>
            <a:off x="4337050" y="4025900"/>
            <a:ext cx="1384300" cy="1397000"/>
          </a:xfrm>
          <a:custGeom>
            <a:avLst/>
            <a:gdLst/>
            <a:ahLst/>
            <a:cxnLst/>
            <a:pathLst>
              <a:path w="872" h="880">
                <a:moveTo>
                  <a:pt x="0" y="0"/>
                </a:moveTo>
                <a:lnTo>
                  <a:pt x="872" y="512"/>
                </a:lnTo>
                <a:lnTo>
                  <a:pt x="812" y="604"/>
                </a:lnTo>
                <a:lnTo>
                  <a:pt x="714" y="728"/>
                </a:lnTo>
                <a:lnTo>
                  <a:pt x="592" y="826"/>
                </a:lnTo>
                <a:lnTo>
                  <a:pt x="496" y="880"/>
                </a:lnTo>
                <a:lnTo>
                  <a:pt x="0" y="0"/>
                </a:lnTo>
                <a:close/>
              </a:path>
            </a:pathLst>
          </a:custGeom>
          <a:solidFill>
            <a:srgbClr val="FFCC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7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3000"/>
                                        <p:tgtEl>
                                          <p:spTgt spid="17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6867" name="Freeform 36866"/>
          <p:cNvSpPr/>
          <p:nvPr/>
        </p:nvSpPr>
        <p:spPr>
          <a:xfrm>
            <a:off x="4333875" y="2436813"/>
            <a:ext cx="1612900" cy="2411412"/>
          </a:xfrm>
          <a:custGeom>
            <a:avLst/>
            <a:gdLst/>
            <a:ahLst/>
            <a:cxnLst/>
            <a:pathLst>
              <a:path w="1016" h="1519">
                <a:moveTo>
                  <a:pt x="0" y="0"/>
                </a:moveTo>
                <a:lnTo>
                  <a:pt x="0" y="1005"/>
                </a:lnTo>
                <a:lnTo>
                  <a:pt x="875" y="1519"/>
                </a:lnTo>
                <a:lnTo>
                  <a:pt x="935" y="1393"/>
                </a:lnTo>
                <a:lnTo>
                  <a:pt x="977" y="1276"/>
                </a:lnTo>
                <a:lnTo>
                  <a:pt x="999" y="1146"/>
                </a:lnTo>
                <a:lnTo>
                  <a:pt x="1016" y="1006"/>
                </a:lnTo>
                <a:lnTo>
                  <a:pt x="998" y="871"/>
                </a:lnTo>
                <a:lnTo>
                  <a:pt x="975" y="739"/>
                </a:lnTo>
                <a:lnTo>
                  <a:pt x="938" y="639"/>
                </a:lnTo>
                <a:lnTo>
                  <a:pt x="885" y="511"/>
                </a:lnTo>
                <a:lnTo>
                  <a:pt x="803" y="396"/>
                </a:lnTo>
                <a:lnTo>
                  <a:pt x="720" y="298"/>
                </a:lnTo>
                <a:lnTo>
                  <a:pt x="611" y="208"/>
                </a:lnTo>
                <a:lnTo>
                  <a:pt x="494" y="124"/>
                </a:lnTo>
                <a:lnTo>
                  <a:pt x="375" y="75"/>
                </a:lnTo>
                <a:lnTo>
                  <a:pt x="243" y="31"/>
                </a:lnTo>
                <a:lnTo>
                  <a:pt x="126" y="10"/>
                </a:lnTo>
                <a:lnTo>
                  <a:pt x="0" y="0"/>
                </a:lnTo>
                <a:close/>
              </a:path>
            </a:pathLst>
          </a:custGeom>
          <a:solidFill>
            <a:srgbClr val="66FF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36868" name="Group 36867"/>
          <p:cNvGrpSpPr/>
          <p:nvPr/>
        </p:nvGrpSpPr>
        <p:grpSpPr>
          <a:xfrm>
            <a:off x="2635250" y="2336800"/>
            <a:ext cx="3403600" cy="3365500"/>
            <a:chOff x="1420" y="644"/>
            <a:chExt cx="2872" cy="2840"/>
          </a:xfrm>
        </p:grpSpPr>
        <p:sp>
          <p:nvSpPr>
            <p:cNvPr id="36869" name="Oval 36868"/>
            <p:cNvSpPr/>
            <p:nvPr/>
          </p:nvSpPr>
          <p:spPr>
            <a:xfrm>
              <a:off x="1512" y="732"/>
              <a:ext cx="2695" cy="2695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6870" name="Straight Connector 36869"/>
            <p:cNvSpPr/>
            <p:nvPr/>
          </p:nvSpPr>
          <p:spPr>
            <a:xfrm>
              <a:off x="1512" y="2076"/>
              <a:ext cx="27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6871" name="Straight Connector 36870"/>
            <p:cNvSpPr/>
            <p:nvPr/>
          </p:nvSpPr>
          <p:spPr>
            <a:xfrm>
              <a:off x="2856" y="720"/>
              <a:ext cx="0" cy="272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6872" name="Straight Connector 36871"/>
            <p:cNvSpPr/>
            <p:nvPr/>
          </p:nvSpPr>
          <p:spPr>
            <a:xfrm flipV="1">
              <a:off x="3492" y="828"/>
              <a:ext cx="60" cy="11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6873" name="Straight Connector 36872"/>
            <p:cNvSpPr/>
            <p:nvPr/>
          </p:nvSpPr>
          <p:spPr>
            <a:xfrm flipH="1" flipV="1">
              <a:off x="1578" y="1302"/>
              <a:ext cx="156" cy="10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6874" name="Straight Connector 36873"/>
            <p:cNvSpPr/>
            <p:nvPr/>
          </p:nvSpPr>
          <p:spPr>
            <a:xfrm rot="-567739" flipH="1" flipV="1">
              <a:off x="2160" y="804"/>
              <a:ext cx="72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6875" name="Straight Connector 36874"/>
            <p:cNvSpPr/>
            <p:nvPr/>
          </p:nvSpPr>
          <p:spPr>
            <a:xfrm>
              <a:off x="3948" y="2724"/>
              <a:ext cx="138" cy="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6876" name="Straight Connector 36875"/>
            <p:cNvSpPr/>
            <p:nvPr/>
          </p:nvSpPr>
          <p:spPr>
            <a:xfrm>
              <a:off x="3486" y="3186"/>
              <a:ext cx="78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6877" name="Straight Connector 36876"/>
            <p:cNvSpPr/>
            <p:nvPr/>
          </p:nvSpPr>
          <p:spPr>
            <a:xfrm flipH="1">
              <a:off x="2130" y="3180"/>
              <a:ext cx="96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6878" name="Straight Connector 36877"/>
            <p:cNvSpPr/>
            <p:nvPr/>
          </p:nvSpPr>
          <p:spPr>
            <a:xfrm flipH="1">
              <a:off x="1614" y="2676"/>
              <a:ext cx="168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6879" name="Straight Connector 36878"/>
            <p:cNvSpPr/>
            <p:nvPr/>
          </p:nvSpPr>
          <p:spPr>
            <a:xfrm flipV="1">
              <a:off x="3966" y="1374"/>
              <a:ext cx="138" cy="7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6880" name="Straight Connector 36879"/>
            <p:cNvSpPr/>
            <p:nvPr/>
          </p:nvSpPr>
          <p:spPr>
            <a:xfrm flipV="1">
              <a:off x="2856" y="644"/>
              <a:ext cx="0" cy="1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6881" name="Straight Connector 36880"/>
            <p:cNvSpPr/>
            <p:nvPr/>
          </p:nvSpPr>
          <p:spPr>
            <a:xfrm>
              <a:off x="2856" y="3328"/>
              <a:ext cx="0" cy="1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6882" name="Straight Connector 36881"/>
            <p:cNvSpPr/>
            <p:nvPr/>
          </p:nvSpPr>
          <p:spPr>
            <a:xfrm>
              <a:off x="4120" y="2076"/>
              <a:ext cx="1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6883" name="Straight Connector 36882"/>
            <p:cNvSpPr/>
            <p:nvPr/>
          </p:nvSpPr>
          <p:spPr>
            <a:xfrm flipH="1">
              <a:off x="1420" y="2076"/>
              <a:ext cx="18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6884" name="Oval 36883"/>
            <p:cNvSpPr/>
            <p:nvPr/>
          </p:nvSpPr>
          <p:spPr>
            <a:xfrm>
              <a:off x="2825" y="2048"/>
              <a:ext cx="58" cy="58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6885" name="Group 36884"/>
          <p:cNvGrpSpPr/>
          <p:nvPr/>
        </p:nvGrpSpPr>
        <p:grpSpPr>
          <a:xfrm>
            <a:off x="412750" y="419100"/>
            <a:ext cx="1763713" cy="1743075"/>
            <a:chOff x="2840" y="1176"/>
            <a:chExt cx="2872" cy="2840"/>
          </a:xfrm>
        </p:grpSpPr>
        <p:grpSp>
          <p:nvGrpSpPr>
            <p:cNvPr id="36886" name="Group 36885"/>
            <p:cNvGrpSpPr/>
            <p:nvPr/>
          </p:nvGrpSpPr>
          <p:grpSpPr>
            <a:xfrm>
              <a:off x="2840" y="1176"/>
              <a:ext cx="2872" cy="2840"/>
              <a:chOff x="1420" y="644"/>
              <a:chExt cx="2872" cy="2840"/>
            </a:xfrm>
          </p:grpSpPr>
          <p:sp>
            <p:nvSpPr>
              <p:cNvPr id="36887" name="Oval 36886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6888" name="Straight Connector 36887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889" name="Straight Connector 36888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890" name="Straight Connector 36889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891" name="Straight Connector 36890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892" name="Straight Connector 36891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893" name="Straight Connector 36892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894" name="Straight Connector 36893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895" name="Straight Connector 36894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896" name="Straight Connector 36895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897" name="Straight Connector 36896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898" name="Straight Connector 36897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899" name="Straight Connector 36898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00" name="Straight Connector 36899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01" name="Straight Connector 36900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02" name="Oval 36901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36903" name="Freeform 36902"/>
            <p:cNvSpPr/>
            <p:nvPr/>
          </p:nvSpPr>
          <p:spPr>
            <a:xfrm>
              <a:off x="4272" y="1264"/>
              <a:ext cx="660" cy="1344"/>
            </a:xfrm>
            <a:custGeom>
              <a:avLst/>
              <a:gdLst/>
              <a:ahLst/>
              <a:cxnLst/>
              <a:pathLst>
                <a:path w="660" h="1344">
                  <a:moveTo>
                    <a:pt x="0" y="0"/>
                  </a:moveTo>
                  <a:lnTo>
                    <a:pt x="0" y="1344"/>
                  </a:lnTo>
                  <a:lnTo>
                    <a:pt x="660" y="172"/>
                  </a:lnTo>
                  <a:lnTo>
                    <a:pt x="525" y="101"/>
                  </a:lnTo>
                  <a:lnTo>
                    <a:pt x="340" y="36"/>
                  </a:lnTo>
                  <a:lnTo>
                    <a:pt x="157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FF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6904" name="Group 36903"/>
          <p:cNvGrpSpPr/>
          <p:nvPr/>
        </p:nvGrpSpPr>
        <p:grpSpPr>
          <a:xfrm>
            <a:off x="3632200" y="438150"/>
            <a:ext cx="1754188" cy="1735138"/>
            <a:chOff x="1420" y="644"/>
            <a:chExt cx="2872" cy="2840"/>
          </a:xfrm>
        </p:grpSpPr>
        <p:sp>
          <p:nvSpPr>
            <p:cNvPr id="36905" name="Oval 36904"/>
            <p:cNvSpPr/>
            <p:nvPr/>
          </p:nvSpPr>
          <p:spPr>
            <a:xfrm>
              <a:off x="1512" y="732"/>
              <a:ext cx="2695" cy="2695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6906" name="Straight Connector 36905"/>
            <p:cNvSpPr/>
            <p:nvPr/>
          </p:nvSpPr>
          <p:spPr>
            <a:xfrm>
              <a:off x="1512" y="2076"/>
              <a:ext cx="27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6907" name="Straight Connector 36906"/>
            <p:cNvSpPr/>
            <p:nvPr/>
          </p:nvSpPr>
          <p:spPr>
            <a:xfrm>
              <a:off x="2856" y="720"/>
              <a:ext cx="0" cy="272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6908" name="Straight Connector 36907"/>
            <p:cNvSpPr/>
            <p:nvPr/>
          </p:nvSpPr>
          <p:spPr>
            <a:xfrm flipV="1">
              <a:off x="3492" y="828"/>
              <a:ext cx="60" cy="11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6909" name="Straight Connector 36908"/>
            <p:cNvSpPr/>
            <p:nvPr/>
          </p:nvSpPr>
          <p:spPr>
            <a:xfrm flipH="1" flipV="1">
              <a:off x="1578" y="1302"/>
              <a:ext cx="156" cy="10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6910" name="Straight Connector 36909"/>
            <p:cNvSpPr/>
            <p:nvPr/>
          </p:nvSpPr>
          <p:spPr>
            <a:xfrm rot="-567739" flipH="1" flipV="1">
              <a:off x="2160" y="804"/>
              <a:ext cx="72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6911" name="Straight Connector 36910"/>
            <p:cNvSpPr/>
            <p:nvPr/>
          </p:nvSpPr>
          <p:spPr>
            <a:xfrm>
              <a:off x="3948" y="2724"/>
              <a:ext cx="138" cy="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6912" name="Straight Connector 36911"/>
            <p:cNvSpPr/>
            <p:nvPr/>
          </p:nvSpPr>
          <p:spPr>
            <a:xfrm>
              <a:off x="3486" y="3186"/>
              <a:ext cx="78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6913" name="Straight Connector 36912"/>
            <p:cNvSpPr/>
            <p:nvPr/>
          </p:nvSpPr>
          <p:spPr>
            <a:xfrm flipH="1">
              <a:off x="2130" y="3180"/>
              <a:ext cx="96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6914" name="Straight Connector 36913"/>
            <p:cNvSpPr/>
            <p:nvPr/>
          </p:nvSpPr>
          <p:spPr>
            <a:xfrm flipH="1">
              <a:off x="1614" y="2676"/>
              <a:ext cx="168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6915" name="Straight Connector 36914"/>
            <p:cNvSpPr/>
            <p:nvPr/>
          </p:nvSpPr>
          <p:spPr>
            <a:xfrm flipV="1">
              <a:off x="3966" y="1374"/>
              <a:ext cx="138" cy="7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6916" name="Straight Connector 36915"/>
            <p:cNvSpPr/>
            <p:nvPr/>
          </p:nvSpPr>
          <p:spPr>
            <a:xfrm flipV="1">
              <a:off x="2856" y="644"/>
              <a:ext cx="0" cy="1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6917" name="Straight Connector 36916"/>
            <p:cNvSpPr/>
            <p:nvPr/>
          </p:nvSpPr>
          <p:spPr>
            <a:xfrm>
              <a:off x="2856" y="3328"/>
              <a:ext cx="0" cy="1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6918" name="Straight Connector 36917"/>
            <p:cNvSpPr/>
            <p:nvPr/>
          </p:nvSpPr>
          <p:spPr>
            <a:xfrm>
              <a:off x="4120" y="2076"/>
              <a:ext cx="1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6919" name="Straight Connector 36918"/>
            <p:cNvSpPr/>
            <p:nvPr/>
          </p:nvSpPr>
          <p:spPr>
            <a:xfrm flipH="1">
              <a:off x="1420" y="2076"/>
              <a:ext cx="18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6920" name="Oval 36919"/>
            <p:cNvSpPr/>
            <p:nvPr/>
          </p:nvSpPr>
          <p:spPr>
            <a:xfrm>
              <a:off x="2825" y="2048"/>
              <a:ext cx="58" cy="58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36921" name="Freeform 36920"/>
          <p:cNvSpPr/>
          <p:nvPr/>
        </p:nvSpPr>
        <p:spPr>
          <a:xfrm>
            <a:off x="4505325" y="492125"/>
            <a:ext cx="719138" cy="823913"/>
          </a:xfrm>
          <a:custGeom>
            <a:avLst/>
            <a:gdLst/>
            <a:ahLst/>
            <a:cxnLst/>
            <a:pathLst>
              <a:path w="1176" h="1350">
                <a:moveTo>
                  <a:pt x="12" y="0"/>
                </a:moveTo>
                <a:lnTo>
                  <a:pt x="0" y="1350"/>
                </a:lnTo>
                <a:lnTo>
                  <a:pt x="1176" y="684"/>
                </a:lnTo>
                <a:lnTo>
                  <a:pt x="1089" y="540"/>
                </a:lnTo>
                <a:lnTo>
                  <a:pt x="950" y="381"/>
                </a:lnTo>
                <a:lnTo>
                  <a:pt x="815" y="264"/>
                </a:lnTo>
                <a:lnTo>
                  <a:pt x="660" y="168"/>
                </a:lnTo>
                <a:lnTo>
                  <a:pt x="519" y="98"/>
                </a:lnTo>
                <a:lnTo>
                  <a:pt x="356" y="44"/>
                </a:lnTo>
                <a:lnTo>
                  <a:pt x="173" y="9"/>
                </a:lnTo>
                <a:lnTo>
                  <a:pt x="12" y="0"/>
                </a:lnTo>
                <a:close/>
              </a:path>
            </a:pathLst>
          </a:custGeom>
          <a:solidFill>
            <a:srgbClr val="FFFFC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36922" name="Group 36921"/>
          <p:cNvGrpSpPr/>
          <p:nvPr/>
        </p:nvGrpSpPr>
        <p:grpSpPr>
          <a:xfrm>
            <a:off x="6623050" y="495300"/>
            <a:ext cx="1717675" cy="1698625"/>
            <a:chOff x="2780" y="1116"/>
            <a:chExt cx="2872" cy="2840"/>
          </a:xfrm>
        </p:grpSpPr>
        <p:grpSp>
          <p:nvGrpSpPr>
            <p:cNvPr id="36923" name="Group 36922"/>
            <p:cNvGrpSpPr/>
            <p:nvPr/>
          </p:nvGrpSpPr>
          <p:grpSpPr>
            <a:xfrm>
              <a:off x="2780" y="1116"/>
              <a:ext cx="2872" cy="2840"/>
              <a:chOff x="1420" y="644"/>
              <a:chExt cx="2872" cy="2840"/>
            </a:xfrm>
          </p:grpSpPr>
          <p:sp>
            <p:nvSpPr>
              <p:cNvPr id="36924" name="Oval 36923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6925" name="Straight Connector 36924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26" name="Straight Connector 36925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27" name="Straight Connector 36926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28" name="Straight Connector 36927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29" name="Straight Connector 36928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30" name="Straight Connector 36929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31" name="Straight Connector 36930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32" name="Straight Connector 36931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33" name="Straight Connector 36932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34" name="Straight Connector 36933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35" name="Straight Connector 36934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36" name="Straight Connector 36935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37" name="Straight Connector 36936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38" name="Straight Connector 36937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39" name="Oval 36938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36940" name="Freeform 36939"/>
            <p:cNvSpPr/>
            <p:nvPr/>
          </p:nvSpPr>
          <p:spPr>
            <a:xfrm>
              <a:off x="4212" y="1200"/>
              <a:ext cx="1352" cy="1352"/>
            </a:xfrm>
            <a:custGeom>
              <a:avLst/>
              <a:gdLst/>
              <a:ahLst/>
              <a:cxnLst/>
              <a:pathLst>
                <a:path w="1352" h="1352">
                  <a:moveTo>
                    <a:pt x="0" y="0"/>
                  </a:moveTo>
                  <a:lnTo>
                    <a:pt x="0" y="1352"/>
                  </a:lnTo>
                  <a:lnTo>
                    <a:pt x="1352" y="1348"/>
                  </a:lnTo>
                  <a:lnTo>
                    <a:pt x="1344" y="1168"/>
                  </a:lnTo>
                  <a:lnTo>
                    <a:pt x="1310" y="998"/>
                  </a:lnTo>
                  <a:lnTo>
                    <a:pt x="1256" y="850"/>
                  </a:lnTo>
                  <a:lnTo>
                    <a:pt x="1184" y="684"/>
                  </a:lnTo>
                  <a:lnTo>
                    <a:pt x="1074" y="526"/>
                  </a:lnTo>
                  <a:lnTo>
                    <a:pt x="952" y="390"/>
                  </a:lnTo>
                  <a:lnTo>
                    <a:pt x="835" y="285"/>
                  </a:lnTo>
                  <a:lnTo>
                    <a:pt x="664" y="164"/>
                  </a:lnTo>
                  <a:lnTo>
                    <a:pt x="525" y="106"/>
                  </a:lnTo>
                  <a:lnTo>
                    <a:pt x="364" y="48"/>
                  </a:lnTo>
                  <a:lnTo>
                    <a:pt x="195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99FF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6941" name="Group 36940"/>
          <p:cNvGrpSpPr/>
          <p:nvPr/>
        </p:nvGrpSpPr>
        <p:grpSpPr>
          <a:xfrm>
            <a:off x="527050" y="4743450"/>
            <a:ext cx="1695450" cy="1676400"/>
            <a:chOff x="2888" y="1524"/>
            <a:chExt cx="2872" cy="2840"/>
          </a:xfrm>
        </p:grpSpPr>
        <p:grpSp>
          <p:nvGrpSpPr>
            <p:cNvPr id="36942" name="Group 36941"/>
            <p:cNvGrpSpPr/>
            <p:nvPr/>
          </p:nvGrpSpPr>
          <p:grpSpPr>
            <a:xfrm>
              <a:off x="2888" y="1524"/>
              <a:ext cx="2872" cy="2840"/>
              <a:chOff x="1420" y="644"/>
              <a:chExt cx="2872" cy="2840"/>
            </a:xfrm>
          </p:grpSpPr>
          <p:sp>
            <p:nvSpPr>
              <p:cNvPr id="36943" name="Oval 36942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6944" name="Straight Connector 36943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45" name="Straight Connector 36944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46" name="Straight Connector 36945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47" name="Straight Connector 36946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48" name="Straight Connector 36947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49" name="Straight Connector 36948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50" name="Straight Connector 36949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51" name="Straight Connector 36950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52" name="Straight Connector 36951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53" name="Straight Connector 36952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54" name="Straight Connector 36953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55" name="Straight Connector 36954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56" name="Straight Connector 36955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57" name="Straight Connector 36956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58" name="Oval 36957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36959" name="Freeform 36958"/>
            <p:cNvSpPr/>
            <p:nvPr/>
          </p:nvSpPr>
          <p:spPr>
            <a:xfrm>
              <a:off x="4320" y="1608"/>
              <a:ext cx="1356" cy="2035"/>
            </a:xfrm>
            <a:custGeom>
              <a:avLst/>
              <a:gdLst/>
              <a:ahLst/>
              <a:cxnLst/>
              <a:pathLst>
                <a:path w="1356" h="2035">
                  <a:moveTo>
                    <a:pt x="0" y="0"/>
                  </a:moveTo>
                  <a:lnTo>
                    <a:pt x="0" y="1352"/>
                  </a:lnTo>
                  <a:lnTo>
                    <a:pt x="1164" y="2035"/>
                  </a:lnTo>
                  <a:lnTo>
                    <a:pt x="1246" y="1876"/>
                  </a:lnTo>
                  <a:lnTo>
                    <a:pt x="1308" y="1700"/>
                  </a:lnTo>
                  <a:lnTo>
                    <a:pt x="1342" y="1524"/>
                  </a:lnTo>
                  <a:lnTo>
                    <a:pt x="1356" y="1346"/>
                  </a:lnTo>
                  <a:lnTo>
                    <a:pt x="1342" y="1170"/>
                  </a:lnTo>
                  <a:lnTo>
                    <a:pt x="1310" y="998"/>
                  </a:lnTo>
                  <a:lnTo>
                    <a:pt x="1256" y="850"/>
                  </a:lnTo>
                  <a:lnTo>
                    <a:pt x="1184" y="684"/>
                  </a:lnTo>
                  <a:lnTo>
                    <a:pt x="1074" y="526"/>
                  </a:lnTo>
                  <a:lnTo>
                    <a:pt x="952" y="390"/>
                  </a:lnTo>
                  <a:lnTo>
                    <a:pt x="835" y="285"/>
                  </a:lnTo>
                  <a:lnTo>
                    <a:pt x="664" y="164"/>
                  </a:lnTo>
                  <a:lnTo>
                    <a:pt x="525" y="106"/>
                  </a:lnTo>
                  <a:lnTo>
                    <a:pt x="364" y="48"/>
                  </a:lnTo>
                  <a:lnTo>
                    <a:pt x="195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FFFF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6960" name="Group 36959"/>
          <p:cNvGrpSpPr/>
          <p:nvPr/>
        </p:nvGrpSpPr>
        <p:grpSpPr>
          <a:xfrm>
            <a:off x="6432550" y="4762500"/>
            <a:ext cx="1712913" cy="1693863"/>
            <a:chOff x="2444" y="1356"/>
            <a:chExt cx="2872" cy="2840"/>
          </a:xfrm>
        </p:grpSpPr>
        <p:grpSp>
          <p:nvGrpSpPr>
            <p:cNvPr id="36961" name="Group 36960"/>
            <p:cNvGrpSpPr/>
            <p:nvPr/>
          </p:nvGrpSpPr>
          <p:grpSpPr>
            <a:xfrm>
              <a:off x="2444" y="1356"/>
              <a:ext cx="2872" cy="2840"/>
              <a:chOff x="1420" y="644"/>
              <a:chExt cx="2872" cy="2840"/>
            </a:xfrm>
          </p:grpSpPr>
          <p:sp>
            <p:nvSpPr>
              <p:cNvPr id="36962" name="Oval 36961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6963" name="Straight Connector 36962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64" name="Straight Connector 36963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65" name="Straight Connector 36964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66" name="Straight Connector 36965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67" name="Straight Connector 36966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68" name="Straight Connector 36967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69" name="Straight Connector 36968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70" name="Straight Connector 36969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71" name="Straight Connector 36970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72" name="Straight Connector 36971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73" name="Straight Connector 36972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74" name="Straight Connector 36973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75" name="Straight Connector 36974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76" name="Straight Connector 36975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6977" name="Oval 36976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36978" name="Freeform 36977"/>
            <p:cNvSpPr/>
            <p:nvPr/>
          </p:nvSpPr>
          <p:spPr>
            <a:xfrm>
              <a:off x="3876" y="1440"/>
              <a:ext cx="1356" cy="2704"/>
            </a:xfrm>
            <a:custGeom>
              <a:avLst/>
              <a:gdLst/>
              <a:ahLst/>
              <a:cxnLst/>
              <a:pathLst>
                <a:path w="1356" h="2704">
                  <a:moveTo>
                    <a:pt x="0" y="0"/>
                  </a:moveTo>
                  <a:lnTo>
                    <a:pt x="0" y="1352"/>
                  </a:lnTo>
                  <a:lnTo>
                    <a:pt x="4" y="2704"/>
                  </a:lnTo>
                  <a:lnTo>
                    <a:pt x="276" y="2678"/>
                  </a:lnTo>
                  <a:lnTo>
                    <a:pt x="502" y="2606"/>
                  </a:lnTo>
                  <a:lnTo>
                    <a:pt x="696" y="2512"/>
                  </a:lnTo>
                  <a:lnTo>
                    <a:pt x="850" y="2406"/>
                  </a:lnTo>
                  <a:lnTo>
                    <a:pt x="1022" y="2238"/>
                  </a:lnTo>
                  <a:lnTo>
                    <a:pt x="1166" y="2038"/>
                  </a:lnTo>
                  <a:lnTo>
                    <a:pt x="1258" y="1846"/>
                  </a:lnTo>
                  <a:lnTo>
                    <a:pt x="1308" y="1700"/>
                  </a:lnTo>
                  <a:lnTo>
                    <a:pt x="1342" y="1524"/>
                  </a:lnTo>
                  <a:lnTo>
                    <a:pt x="1356" y="1346"/>
                  </a:lnTo>
                  <a:lnTo>
                    <a:pt x="1342" y="1170"/>
                  </a:lnTo>
                  <a:lnTo>
                    <a:pt x="1310" y="998"/>
                  </a:lnTo>
                  <a:lnTo>
                    <a:pt x="1256" y="850"/>
                  </a:lnTo>
                  <a:lnTo>
                    <a:pt x="1184" y="684"/>
                  </a:lnTo>
                  <a:lnTo>
                    <a:pt x="1074" y="526"/>
                  </a:lnTo>
                  <a:lnTo>
                    <a:pt x="952" y="390"/>
                  </a:lnTo>
                  <a:lnTo>
                    <a:pt x="835" y="285"/>
                  </a:lnTo>
                  <a:lnTo>
                    <a:pt x="664" y="164"/>
                  </a:lnTo>
                  <a:lnTo>
                    <a:pt x="525" y="106"/>
                  </a:lnTo>
                  <a:lnTo>
                    <a:pt x="364" y="48"/>
                  </a:lnTo>
                  <a:lnTo>
                    <a:pt x="195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C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aphicFrame>
        <p:nvGraphicFramePr>
          <p:cNvPr id="36979" name="Object 36978"/>
          <p:cNvGraphicFramePr/>
          <p:nvPr/>
        </p:nvGraphicFramePr>
        <p:xfrm>
          <a:off x="963613" y="3098800"/>
          <a:ext cx="1249362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name="" r:id="rId1" imgW="546100" imgH="393700" progId="Equation.DSMT4">
                  <p:embed/>
                </p:oleObj>
              </mc:Choice>
              <mc:Fallback>
                <p:oleObj name="" r:id="rId1" imgW="546100" imgH="393700" progId="Equation.DSMT4">
                  <p:embed/>
                  <p:pic>
                    <p:nvPicPr>
                      <p:cNvPr id="0" name="Picture 315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63613" y="3098800"/>
                        <a:ext cx="1249362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980" name="Object 36979"/>
          <p:cNvGraphicFramePr/>
          <p:nvPr/>
        </p:nvGraphicFramePr>
        <p:xfrm>
          <a:off x="6353175" y="3181350"/>
          <a:ext cx="349250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6" name="" r:id="rId3" imgW="152400" imgH="393065" progId="Equation.DSMT4">
                  <p:embed/>
                </p:oleObj>
              </mc:Choice>
              <mc:Fallback>
                <p:oleObj name="" r:id="rId3" imgW="152400" imgH="393065" progId="Equation.DSMT4">
                  <p:embed/>
                  <p:pic>
                    <p:nvPicPr>
                      <p:cNvPr id="0" name="Picture 315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53175" y="3181350"/>
                        <a:ext cx="349250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6981" name="Group 36980"/>
          <p:cNvGrpSpPr/>
          <p:nvPr/>
        </p:nvGrpSpPr>
        <p:grpSpPr>
          <a:xfrm>
            <a:off x="1593850" y="476250"/>
            <a:ext cx="7124700" cy="5507038"/>
            <a:chOff x="1004" y="300"/>
            <a:chExt cx="4488" cy="3469"/>
          </a:xfrm>
        </p:grpSpPr>
        <p:graphicFrame>
          <p:nvGraphicFramePr>
            <p:cNvPr id="36982" name="Object 36981"/>
            <p:cNvGraphicFramePr/>
            <p:nvPr/>
          </p:nvGraphicFramePr>
          <p:xfrm>
            <a:off x="1400" y="300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7" name="" r:id="rId5" imgW="215900" imgH="393065" progId="Equation.DSMT4">
                    <p:embed/>
                  </p:oleObj>
                </mc:Choice>
                <mc:Fallback>
                  <p:oleObj name="" r:id="rId5" imgW="215900" imgH="393065" progId="Equation.DSMT4">
                    <p:embed/>
                    <p:pic>
                      <p:nvPicPr>
                        <p:cNvPr id="0" name="Picture 3156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400" y="300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983" name="Object 36982"/>
            <p:cNvGraphicFramePr/>
            <p:nvPr/>
          </p:nvGraphicFramePr>
          <p:xfrm>
            <a:off x="3444" y="316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8" name="" r:id="rId7" imgW="215900" imgH="393065" progId="Equation.DSMT4">
                    <p:embed/>
                  </p:oleObj>
                </mc:Choice>
                <mc:Fallback>
                  <p:oleObj name="" r:id="rId7" imgW="215900" imgH="393065" progId="Equation.DSMT4">
                    <p:embed/>
                    <p:pic>
                      <p:nvPicPr>
                        <p:cNvPr id="0" name="Picture 3157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444" y="316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984" name="Object 36983"/>
            <p:cNvGraphicFramePr/>
            <p:nvPr/>
          </p:nvGraphicFramePr>
          <p:xfrm>
            <a:off x="2916" y="332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59" name="" r:id="rId9" imgW="152400" imgH="393065" progId="Equation.DSMT4">
                    <p:embed/>
                  </p:oleObj>
                </mc:Choice>
                <mc:Fallback>
                  <p:oleObj name="" r:id="rId9" imgW="152400" imgH="393065" progId="Equation.DSMT4">
                    <p:embed/>
                    <p:pic>
                      <p:nvPicPr>
                        <p:cNvPr id="0" name="Picture 3158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916" y="332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985" name="Object 36984"/>
            <p:cNvGraphicFramePr/>
            <p:nvPr/>
          </p:nvGraphicFramePr>
          <p:xfrm>
            <a:off x="5272" y="404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0" name="" r:id="rId11" imgW="215900" imgH="393065" progId="Equation.DSMT4">
                    <p:embed/>
                  </p:oleObj>
                </mc:Choice>
                <mc:Fallback>
                  <p:oleObj name="" r:id="rId11" imgW="215900" imgH="393065" progId="Equation.DSMT4">
                    <p:embed/>
                    <p:pic>
                      <p:nvPicPr>
                        <p:cNvPr id="0" name="Picture 3159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5272" y="404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986" name="Object 36985"/>
            <p:cNvGraphicFramePr/>
            <p:nvPr/>
          </p:nvGraphicFramePr>
          <p:xfrm>
            <a:off x="4846" y="420"/>
            <a:ext cx="168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1" name="" r:id="rId13" imgW="165100" imgH="393065" progId="Equation.DSMT4">
                    <p:embed/>
                  </p:oleObj>
                </mc:Choice>
                <mc:Fallback>
                  <p:oleObj name="" r:id="rId13" imgW="165100" imgH="393065" progId="Equation.DSMT4">
                    <p:embed/>
                    <p:pic>
                      <p:nvPicPr>
                        <p:cNvPr id="0" name="Picture 3160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4846" y="420"/>
                          <a:ext cx="168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987" name="Object 36986"/>
            <p:cNvGraphicFramePr/>
            <p:nvPr/>
          </p:nvGraphicFramePr>
          <p:xfrm>
            <a:off x="1436" y="3276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2" name="" r:id="rId15" imgW="215900" imgH="393065" progId="Equation.DSMT4">
                    <p:embed/>
                  </p:oleObj>
                </mc:Choice>
                <mc:Fallback>
                  <p:oleObj name="" r:id="rId15" imgW="215900" imgH="393065" progId="Equation.DSMT4">
                    <p:embed/>
                    <p:pic>
                      <p:nvPicPr>
                        <p:cNvPr id="0" name="Picture 3161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1436" y="3276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988" name="Object 36987"/>
            <p:cNvGraphicFramePr/>
            <p:nvPr/>
          </p:nvGraphicFramePr>
          <p:xfrm>
            <a:off x="1004" y="3172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3" name="" r:id="rId17" imgW="152400" imgH="393065" progId="Equation.DSMT4">
                    <p:embed/>
                  </p:oleObj>
                </mc:Choice>
                <mc:Fallback>
                  <p:oleObj name="" r:id="rId17" imgW="152400" imgH="393065" progId="Equation.DSMT4">
                    <p:embed/>
                    <p:pic>
                      <p:nvPicPr>
                        <p:cNvPr id="0" name="Picture 3162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1004" y="3172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989" name="Object 36988"/>
            <p:cNvGraphicFramePr/>
            <p:nvPr/>
          </p:nvGraphicFramePr>
          <p:xfrm>
            <a:off x="5184" y="3340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4" name="" r:id="rId19" imgW="215900" imgH="393065" progId="Equation.DSMT4">
                    <p:embed/>
                  </p:oleObj>
                </mc:Choice>
                <mc:Fallback>
                  <p:oleObj name="" r:id="rId19" imgW="215900" imgH="393065" progId="Equation.DSMT4">
                    <p:embed/>
                    <p:pic>
                      <p:nvPicPr>
                        <p:cNvPr id="0" name="Picture 3163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5184" y="3340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990" name="Object 36989"/>
            <p:cNvGraphicFramePr/>
            <p:nvPr/>
          </p:nvGraphicFramePr>
          <p:xfrm>
            <a:off x="4728" y="3368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5" name="" r:id="rId21" imgW="152400" imgH="393065" progId="Equation.DSMT4">
                    <p:embed/>
                  </p:oleObj>
                </mc:Choice>
                <mc:Fallback>
                  <p:oleObj name="" r:id="rId21" imgW="152400" imgH="393065" progId="Equation.DSMT4">
                    <p:embed/>
                    <p:pic>
                      <p:nvPicPr>
                        <p:cNvPr id="0" name="Picture 3164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4728" y="3368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6991" name="Rectangle 36990"/>
          <p:cNvSpPr/>
          <p:nvPr/>
        </p:nvSpPr>
        <p:spPr>
          <a:xfrm>
            <a:off x="0" y="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6992" name="Rectangle 36991"/>
          <p:cNvSpPr/>
          <p:nvPr/>
        </p:nvSpPr>
        <p:spPr>
          <a:xfrm>
            <a:off x="0" y="666750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6993" name="Rectangle 36992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6994" name="Rectangle 36993"/>
          <p:cNvSpPr/>
          <p:nvPr/>
        </p:nvSpPr>
        <p:spPr>
          <a:xfrm>
            <a:off x="893445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6995" name="Title 36994"/>
          <p:cNvSpPr>
            <a:spLocks noGrp="1"/>
          </p:cNvSpPr>
          <p:nvPr>
            <p:ph type="title" idx="4294967295"/>
          </p:nvPr>
        </p:nvSpPr>
        <p:spPr>
          <a:xfrm>
            <a:off x="3181350" y="5684838"/>
            <a:ext cx="2628900" cy="895350"/>
          </a:xfrm>
          <a:ln/>
        </p:spPr>
        <p:txBody>
          <a:bodyPr anchor="ctr" anchorCtr="0"/>
          <a:p>
            <a:r>
              <a:rPr>
                <a:solidFill>
                  <a:schemeClr val="bg1"/>
                </a:solidFill>
              </a:rPr>
              <a:t>1/3 + 1/6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36997" name="Freeform 36996"/>
          <p:cNvSpPr/>
          <p:nvPr/>
        </p:nvSpPr>
        <p:spPr>
          <a:xfrm>
            <a:off x="4337050" y="4032250"/>
            <a:ext cx="1390650" cy="1606550"/>
          </a:xfrm>
          <a:custGeom>
            <a:avLst/>
            <a:gdLst/>
            <a:ahLst/>
            <a:cxnLst/>
            <a:pathLst>
              <a:path w="876" h="1012">
                <a:moveTo>
                  <a:pt x="4" y="0"/>
                </a:moveTo>
                <a:lnTo>
                  <a:pt x="0" y="1012"/>
                </a:lnTo>
                <a:lnTo>
                  <a:pt x="156" y="996"/>
                </a:lnTo>
                <a:lnTo>
                  <a:pt x="270" y="974"/>
                </a:lnTo>
                <a:lnTo>
                  <a:pt x="394" y="926"/>
                </a:lnTo>
                <a:lnTo>
                  <a:pt x="492" y="880"/>
                </a:lnTo>
                <a:lnTo>
                  <a:pt x="612" y="802"/>
                </a:lnTo>
                <a:lnTo>
                  <a:pt x="698" y="730"/>
                </a:lnTo>
                <a:lnTo>
                  <a:pt x="784" y="636"/>
                </a:lnTo>
                <a:lnTo>
                  <a:pt x="876" y="520"/>
                </a:lnTo>
                <a:lnTo>
                  <a:pt x="4" y="0"/>
                </a:lnTo>
                <a:close/>
              </a:path>
            </a:pathLst>
          </a:custGeom>
          <a:solidFill>
            <a:srgbClr val="FFFFC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36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6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1092" name="Freeform 41091"/>
          <p:cNvSpPr/>
          <p:nvPr/>
        </p:nvSpPr>
        <p:spPr>
          <a:xfrm>
            <a:off x="3549650" y="4032250"/>
            <a:ext cx="2171700" cy="1600200"/>
          </a:xfrm>
          <a:custGeom>
            <a:avLst/>
            <a:gdLst/>
            <a:ahLst/>
            <a:cxnLst/>
            <a:pathLst>
              <a:path w="1368" h="1008">
                <a:moveTo>
                  <a:pt x="1368" y="516"/>
                </a:moveTo>
                <a:lnTo>
                  <a:pt x="500" y="0"/>
                </a:lnTo>
                <a:lnTo>
                  <a:pt x="0" y="872"/>
                </a:lnTo>
                <a:lnTo>
                  <a:pt x="98" y="926"/>
                </a:lnTo>
                <a:lnTo>
                  <a:pt x="226" y="974"/>
                </a:lnTo>
                <a:lnTo>
                  <a:pt x="368" y="998"/>
                </a:lnTo>
                <a:lnTo>
                  <a:pt x="496" y="1008"/>
                </a:lnTo>
                <a:lnTo>
                  <a:pt x="600" y="1002"/>
                </a:lnTo>
                <a:lnTo>
                  <a:pt x="748" y="982"/>
                </a:lnTo>
                <a:lnTo>
                  <a:pt x="872" y="934"/>
                </a:lnTo>
                <a:lnTo>
                  <a:pt x="992" y="880"/>
                </a:lnTo>
                <a:lnTo>
                  <a:pt x="1100" y="808"/>
                </a:lnTo>
                <a:lnTo>
                  <a:pt x="1204" y="724"/>
                </a:lnTo>
                <a:lnTo>
                  <a:pt x="1296" y="624"/>
                </a:lnTo>
                <a:lnTo>
                  <a:pt x="1368" y="516"/>
                </a:lnTo>
                <a:close/>
              </a:path>
            </a:pathLst>
          </a:custGeom>
          <a:solidFill>
            <a:srgbClr val="6699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0962" name="Freeform 40961"/>
          <p:cNvSpPr/>
          <p:nvPr/>
        </p:nvSpPr>
        <p:spPr>
          <a:xfrm>
            <a:off x="4333875" y="2436813"/>
            <a:ext cx="1612900" cy="2411412"/>
          </a:xfrm>
          <a:custGeom>
            <a:avLst/>
            <a:gdLst/>
            <a:ahLst/>
            <a:cxnLst/>
            <a:pathLst>
              <a:path w="1016" h="1519">
                <a:moveTo>
                  <a:pt x="0" y="0"/>
                </a:moveTo>
                <a:lnTo>
                  <a:pt x="0" y="1005"/>
                </a:lnTo>
                <a:lnTo>
                  <a:pt x="875" y="1519"/>
                </a:lnTo>
                <a:lnTo>
                  <a:pt x="935" y="1393"/>
                </a:lnTo>
                <a:lnTo>
                  <a:pt x="977" y="1276"/>
                </a:lnTo>
                <a:lnTo>
                  <a:pt x="999" y="1146"/>
                </a:lnTo>
                <a:lnTo>
                  <a:pt x="1016" y="1006"/>
                </a:lnTo>
                <a:lnTo>
                  <a:pt x="998" y="871"/>
                </a:lnTo>
                <a:lnTo>
                  <a:pt x="975" y="739"/>
                </a:lnTo>
                <a:lnTo>
                  <a:pt x="938" y="639"/>
                </a:lnTo>
                <a:lnTo>
                  <a:pt x="885" y="511"/>
                </a:lnTo>
                <a:lnTo>
                  <a:pt x="803" y="396"/>
                </a:lnTo>
                <a:lnTo>
                  <a:pt x="720" y="298"/>
                </a:lnTo>
                <a:lnTo>
                  <a:pt x="611" y="208"/>
                </a:lnTo>
                <a:lnTo>
                  <a:pt x="494" y="124"/>
                </a:lnTo>
                <a:lnTo>
                  <a:pt x="375" y="75"/>
                </a:lnTo>
                <a:lnTo>
                  <a:pt x="243" y="31"/>
                </a:lnTo>
                <a:lnTo>
                  <a:pt x="126" y="10"/>
                </a:lnTo>
                <a:lnTo>
                  <a:pt x="0" y="0"/>
                </a:lnTo>
                <a:close/>
              </a:path>
            </a:pathLst>
          </a:custGeom>
          <a:solidFill>
            <a:srgbClr val="66FF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40963" name="Group 40962"/>
          <p:cNvGrpSpPr/>
          <p:nvPr/>
        </p:nvGrpSpPr>
        <p:grpSpPr>
          <a:xfrm>
            <a:off x="2635250" y="2336800"/>
            <a:ext cx="3403600" cy="3365500"/>
            <a:chOff x="1420" y="644"/>
            <a:chExt cx="2872" cy="2840"/>
          </a:xfrm>
        </p:grpSpPr>
        <p:sp>
          <p:nvSpPr>
            <p:cNvPr id="40964" name="Oval 40963"/>
            <p:cNvSpPr/>
            <p:nvPr/>
          </p:nvSpPr>
          <p:spPr>
            <a:xfrm>
              <a:off x="1512" y="732"/>
              <a:ext cx="2695" cy="2695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0965" name="Straight Connector 40964"/>
            <p:cNvSpPr/>
            <p:nvPr/>
          </p:nvSpPr>
          <p:spPr>
            <a:xfrm>
              <a:off x="1512" y="2076"/>
              <a:ext cx="27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66" name="Straight Connector 40965"/>
            <p:cNvSpPr/>
            <p:nvPr/>
          </p:nvSpPr>
          <p:spPr>
            <a:xfrm>
              <a:off x="2856" y="720"/>
              <a:ext cx="0" cy="272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67" name="Straight Connector 40966"/>
            <p:cNvSpPr/>
            <p:nvPr/>
          </p:nvSpPr>
          <p:spPr>
            <a:xfrm flipV="1">
              <a:off x="3492" y="828"/>
              <a:ext cx="60" cy="11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68" name="Straight Connector 40967"/>
            <p:cNvSpPr/>
            <p:nvPr/>
          </p:nvSpPr>
          <p:spPr>
            <a:xfrm flipH="1" flipV="1">
              <a:off x="1578" y="1302"/>
              <a:ext cx="156" cy="10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69" name="Straight Connector 40968"/>
            <p:cNvSpPr/>
            <p:nvPr/>
          </p:nvSpPr>
          <p:spPr>
            <a:xfrm rot="-567739" flipH="1" flipV="1">
              <a:off x="2160" y="804"/>
              <a:ext cx="72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70" name="Straight Connector 40969"/>
            <p:cNvSpPr/>
            <p:nvPr/>
          </p:nvSpPr>
          <p:spPr>
            <a:xfrm>
              <a:off x="3948" y="2724"/>
              <a:ext cx="138" cy="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71" name="Straight Connector 40970"/>
            <p:cNvSpPr/>
            <p:nvPr/>
          </p:nvSpPr>
          <p:spPr>
            <a:xfrm>
              <a:off x="3486" y="3186"/>
              <a:ext cx="78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72" name="Straight Connector 40971"/>
            <p:cNvSpPr/>
            <p:nvPr/>
          </p:nvSpPr>
          <p:spPr>
            <a:xfrm flipH="1">
              <a:off x="2130" y="3180"/>
              <a:ext cx="96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73" name="Straight Connector 40972"/>
            <p:cNvSpPr/>
            <p:nvPr/>
          </p:nvSpPr>
          <p:spPr>
            <a:xfrm flipH="1">
              <a:off x="1614" y="2676"/>
              <a:ext cx="168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74" name="Straight Connector 40973"/>
            <p:cNvSpPr/>
            <p:nvPr/>
          </p:nvSpPr>
          <p:spPr>
            <a:xfrm flipV="1">
              <a:off x="3966" y="1374"/>
              <a:ext cx="138" cy="7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75" name="Straight Connector 40974"/>
            <p:cNvSpPr/>
            <p:nvPr/>
          </p:nvSpPr>
          <p:spPr>
            <a:xfrm flipV="1">
              <a:off x="2856" y="644"/>
              <a:ext cx="0" cy="1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76" name="Straight Connector 40975"/>
            <p:cNvSpPr/>
            <p:nvPr/>
          </p:nvSpPr>
          <p:spPr>
            <a:xfrm>
              <a:off x="2856" y="3328"/>
              <a:ext cx="0" cy="1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77" name="Straight Connector 40976"/>
            <p:cNvSpPr/>
            <p:nvPr/>
          </p:nvSpPr>
          <p:spPr>
            <a:xfrm>
              <a:off x="4120" y="2076"/>
              <a:ext cx="1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78" name="Straight Connector 40977"/>
            <p:cNvSpPr/>
            <p:nvPr/>
          </p:nvSpPr>
          <p:spPr>
            <a:xfrm flipH="1">
              <a:off x="1420" y="2076"/>
              <a:ext cx="18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0979" name="Oval 40978"/>
            <p:cNvSpPr/>
            <p:nvPr/>
          </p:nvSpPr>
          <p:spPr>
            <a:xfrm>
              <a:off x="2825" y="2048"/>
              <a:ext cx="58" cy="58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0980" name="Group 40979"/>
          <p:cNvGrpSpPr/>
          <p:nvPr/>
        </p:nvGrpSpPr>
        <p:grpSpPr>
          <a:xfrm>
            <a:off x="412750" y="419100"/>
            <a:ext cx="1763713" cy="1743075"/>
            <a:chOff x="2840" y="1176"/>
            <a:chExt cx="2872" cy="2840"/>
          </a:xfrm>
        </p:grpSpPr>
        <p:grpSp>
          <p:nvGrpSpPr>
            <p:cNvPr id="40981" name="Group 40980"/>
            <p:cNvGrpSpPr/>
            <p:nvPr/>
          </p:nvGrpSpPr>
          <p:grpSpPr>
            <a:xfrm>
              <a:off x="2840" y="1176"/>
              <a:ext cx="2872" cy="2840"/>
              <a:chOff x="1420" y="644"/>
              <a:chExt cx="2872" cy="2840"/>
            </a:xfrm>
          </p:grpSpPr>
          <p:sp>
            <p:nvSpPr>
              <p:cNvPr id="40982" name="Oval 40981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0983" name="Straight Connector 40982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984" name="Straight Connector 40983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985" name="Straight Connector 40984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986" name="Straight Connector 40985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987" name="Straight Connector 40986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988" name="Straight Connector 40987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989" name="Straight Connector 40988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990" name="Straight Connector 40989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991" name="Straight Connector 40990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992" name="Straight Connector 40991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993" name="Straight Connector 40992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994" name="Straight Connector 40993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995" name="Straight Connector 40994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996" name="Straight Connector 40995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0997" name="Oval 40996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40998" name="Freeform 40997"/>
            <p:cNvSpPr/>
            <p:nvPr/>
          </p:nvSpPr>
          <p:spPr>
            <a:xfrm>
              <a:off x="4272" y="1264"/>
              <a:ext cx="660" cy="1344"/>
            </a:xfrm>
            <a:custGeom>
              <a:avLst/>
              <a:gdLst/>
              <a:ahLst/>
              <a:cxnLst/>
              <a:pathLst>
                <a:path w="660" h="1344">
                  <a:moveTo>
                    <a:pt x="0" y="0"/>
                  </a:moveTo>
                  <a:lnTo>
                    <a:pt x="0" y="1344"/>
                  </a:lnTo>
                  <a:lnTo>
                    <a:pt x="660" y="172"/>
                  </a:lnTo>
                  <a:lnTo>
                    <a:pt x="525" y="101"/>
                  </a:lnTo>
                  <a:lnTo>
                    <a:pt x="340" y="36"/>
                  </a:lnTo>
                  <a:lnTo>
                    <a:pt x="157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FF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0999" name="Group 40998"/>
          <p:cNvGrpSpPr/>
          <p:nvPr/>
        </p:nvGrpSpPr>
        <p:grpSpPr>
          <a:xfrm>
            <a:off x="3632200" y="438150"/>
            <a:ext cx="1754188" cy="1735138"/>
            <a:chOff x="1420" y="644"/>
            <a:chExt cx="2872" cy="2840"/>
          </a:xfrm>
        </p:grpSpPr>
        <p:sp>
          <p:nvSpPr>
            <p:cNvPr id="41000" name="Oval 40999"/>
            <p:cNvSpPr/>
            <p:nvPr/>
          </p:nvSpPr>
          <p:spPr>
            <a:xfrm>
              <a:off x="1512" y="732"/>
              <a:ext cx="2695" cy="2695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001" name="Straight Connector 41000"/>
            <p:cNvSpPr/>
            <p:nvPr/>
          </p:nvSpPr>
          <p:spPr>
            <a:xfrm>
              <a:off x="1512" y="2076"/>
              <a:ext cx="27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002" name="Straight Connector 41001"/>
            <p:cNvSpPr/>
            <p:nvPr/>
          </p:nvSpPr>
          <p:spPr>
            <a:xfrm>
              <a:off x="2856" y="720"/>
              <a:ext cx="0" cy="272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003" name="Straight Connector 41002"/>
            <p:cNvSpPr/>
            <p:nvPr/>
          </p:nvSpPr>
          <p:spPr>
            <a:xfrm flipV="1">
              <a:off x="3492" y="828"/>
              <a:ext cx="60" cy="11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004" name="Straight Connector 41003"/>
            <p:cNvSpPr/>
            <p:nvPr/>
          </p:nvSpPr>
          <p:spPr>
            <a:xfrm flipH="1" flipV="1">
              <a:off x="1578" y="1302"/>
              <a:ext cx="156" cy="10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005" name="Straight Connector 41004"/>
            <p:cNvSpPr/>
            <p:nvPr/>
          </p:nvSpPr>
          <p:spPr>
            <a:xfrm rot="-567739" flipH="1" flipV="1">
              <a:off x="2160" y="804"/>
              <a:ext cx="72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006" name="Straight Connector 41005"/>
            <p:cNvSpPr/>
            <p:nvPr/>
          </p:nvSpPr>
          <p:spPr>
            <a:xfrm>
              <a:off x="3948" y="2724"/>
              <a:ext cx="138" cy="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007" name="Straight Connector 41006"/>
            <p:cNvSpPr/>
            <p:nvPr/>
          </p:nvSpPr>
          <p:spPr>
            <a:xfrm>
              <a:off x="3486" y="3186"/>
              <a:ext cx="78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008" name="Straight Connector 41007"/>
            <p:cNvSpPr/>
            <p:nvPr/>
          </p:nvSpPr>
          <p:spPr>
            <a:xfrm flipH="1">
              <a:off x="2130" y="3180"/>
              <a:ext cx="96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009" name="Straight Connector 41008"/>
            <p:cNvSpPr/>
            <p:nvPr/>
          </p:nvSpPr>
          <p:spPr>
            <a:xfrm flipH="1">
              <a:off x="1614" y="2676"/>
              <a:ext cx="168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010" name="Straight Connector 41009"/>
            <p:cNvSpPr/>
            <p:nvPr/>
          </p:nvSpPr>
          <p:spPr>
            <a:xfrm flipV="1">
              <a:off x="3966" y="1374"/>
              <a:ext cx="138" cy="7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011" name="Straight Connector 41010"/>
            <p:cNvSpPr/>
            <p:nvPr/>
          </p:nvSpPr>
          <p:spPr>
            <a:xfrm flipV="1">
              <a:off x="2856" y="644"/>
              <a:ext cx="0" cy="1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012" name="Straight Connector 41011"/>
            <p:cNvSpPr/>
            <p:nvPr/>
          </p:nvSpPr>
          <p:spPr>
            <a:xfrm>
              <a:off x="2856" y="3328"/>
              <a:ext cx="0" cy="1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013" name="Straight Connector 41012"/>
            <p:cNvSpPr/>
            <p:nvPr/>
          </p:nvSpPr>
          <p:spPr>
            <a:xfrm>
              <a:off x="4120" y="2076"/>
              <a:ext cx="1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014" name="Straight Connector 41013"/>
            <p:cNvSpPr/>
            <p:nvPr/>
          </p:nvSpPr>
          <p:spPr>
            <a:xfrm flipH="1">
              <a:off x="1420" y="2076"/>
              <a:ext cx="18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015" name="Oval 41014"/>
            <p:cNvSpPr/>
            <p:nvPr/>
          </p:nvSpPr>
          <p:spPr>
            <a:xfrm>
              <a:off x="2825" y="2048"/>
              <a:ext cx="58" cy="58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41016" name="Freeform 41015"/>
          <p:cNvSpPr/>
          <p:nvPr/>
        </p:nvSpPr>
        <p:spPr>
          <a:xfrm>
            <a:off x="4505325" y="492125"/>
            <a:ext cx="719138" cy="823913"/>
          </a:xfrm>
          <a:custGeom>
            <a:avLst/>
            <a:gdLst/>
            <a:ahLst/>
            <a:cxnLst/>
            <a:pathLst>
              <a:path w="1176" h="1350">
                <a:moveTo>
                  <a:pt x="12" y="0"/>
                </a:moveTo>
                <a:lnTo>
                  <a:pt x="0" y="1350"/>
                </a:lnTo>
                <a:lnTo>
                  <a:pt x="1176" y="684"/>
                </a:lnTo>
                <a:lnTo>
                  <a:pt x="1089" y="540"/>
                </a:lnTo>
                <a:lnTo>
                  <a:pt x="950" y="381"/>
                </a:lnTo>
                <a:lnTo>
                  <a:pt x="815" y="264"/>
                </a:lnTo>
                <a:lnTo>
                  <a:pt x="660" y="168"/>
                </a:lnTo>
                <a:lnTo>
                  <a:pt x="519" y="98"/>
                </a:lnTo>
                <a:lnTo>
                  <a:pt x="356" y="44"/>
                </a:lnTo>
                <a:lnTo>
                  <a:pt x="173" y="9"/>
                </a:lnTo>
                <a:lnTo>
                  <a:pt x="12" y="0"/>
                </a:lnTo>
                <a:close/>
              </a:path>
            </a:pathLst>
          </a:custGeom>
          <a:solidFill>
            <a:srgbClr val="FFFFC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41017" name="Group 41016"/>
          <p:cNvGrpSpPr/>
          <p:nvPr/>
        </p:nvGrpSpPr>
        <p:grpSpPr>
          <a:xfrm>
            <a:off x="6623050" y="495300"/>
            <a:ext cx="1717675" cy="1698625"/>
            <a:chOff x="2780" y="1116"/>
            <a:chExt cx="2872" cy="2840"/>
          </a:xfrm>
        </p:grpSpPr>
        <p:grpSp>
          <p:nvGrpSpPr>
            <p:cNvPr id="41018" name="Group 41017"/>
            <p:cNvGrpSpPr/>
            <p:nvPr/>
          </p:nvGrpSpPr>
          <p:grpSpPr>
            <a:xfrm>
              <a:off x="2780" y="1116"/>
              <a:ext cx="2872" cy="2840"/>
              <a:chOff x="1420" y="644"/>
              <a:chExt cx="2872" cy="2840"/>
            </a:xfrm>
          </p:grpSpPr>
          <p:sp>
            <p:nvSpPr>
              <p:cNvPr id="41019" name="Oval 41018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1020" name="Straight Connector 41019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21" name="Straight Connector 41020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22" name="Straight Connector 41021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23" name="Straight Connector 41022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24" name="Straight Connector 41023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25" name="Straight Connector 41024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26" name="Straight Connector 41025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27" name="Straight Connector 41026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28" name="Straight Connector 41027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29" name="Straight Connector 41028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30" name="Straight Connector 41029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31" name="Straight Connector 41030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32" name="Straight Connector 41031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33" name="Straight Connector 41032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34" name="Oval 41033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41035" name="Freeform 41034"/>
            <p:cNvSpPr/>
            <p:nvPr/>
          </p:nvSpPr>
          <p:spPr>
            <a:xfrm>
              <a:off x="4212" y="1200"/>
              <a:ext cx="1352" cy="1352"/>
            </a:xfrm>
            <a:custGeom>
              <a:avLst/>
              <a:gdLst/>
              <a:ahLst/>
              <a:cxnLst/>
              <a:pathLst>
                <a:path w="1352" h="1352">
                  <a:moveTo>
                    <a:pt x="0" y="0"/>
                  </a:moveTo>
                  <a:lnTo>
                    <a:pt x="0" y="1352"/>
                  </a:lnTo>
                  <a:lnTo>
                    <a:pt x="1352" y="1348"/>
                  </a:lnTo>
                  <a:lnTo>
                    <a:pt x="1344" y="1168"/>
                  </a:lnTo>
                  <a:lnTo>
                    <a:pt x="1310" y="998"/>
                  </a:lnTo>
                  <a:lnTo>
                    <a:pt x="1256" y="850"/>
                  </a:lnTo>
                  <a:lnTo>
                    <a:pt x="1184" y="684"/>
                  </a:lnTo>
                  <a:lnTo>
                    <a:pt x="1074" y="526"/>
                  </a:lnTo>
                  <a:lnTo>
                    <a:pt x="952" y="390"/>
                  </a:lnTo>
                  <a:lnTo>
                    <a:pt x="835" y="285"/>
                  </a:lnTo>
                  <a:lnTo>
                    <a:pt x="664" y="164"/>
                  </a:lnTo>
                  <a:lnTo>
                    <a:pt x="525" y="106"/>
                  </a:lnTo>
                  <a:lnTo>
                    <a:pt x="364" y="48"/>
                  </a:lnTo>
                  <a:lnTo>
                    <a:pt x="195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99FF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1036" name="Group 41035"/>
          <p:cNvGrpSpPr/>
          <p:nvPr/>
        </p:nvGrpSpPr>
        <p:grpSpPr>
          <a:xfrm>
            <a:off x="527050" y="4743450"/>
            <a:ext cx="1695450" cy="1676400"/>
            <a:chOff x="2888" y="1524"/>
            <a:chExt cx="2872" cy="2840"/>
          </a:xfrm>
        </p:grpSpPr>
        <p:grpSp>
          <p:nvGrpSpPr>
            <p:cNvPr id="41037" name="Group 41036"/>
            <p:cNvGrpSpPr/>
            <p:nvPr/>
          </p:nvGrpSpPr>
          <p:grpSpPr>
            <a:xfrm>
              <a:off x="2888" y="1524"/>
              <a:ext cx="2872" cy="2840"/>
              <a:chOff x="1420" y="644"/>
              <a:chExt cx="2872" cy="2840"/>
            </a:xfrm>
          </p:grpSpPr>
          <p:sp>
            <p:nvSpPr>
              <p:cNvPr id="41038" name="Oval 41037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1039" name="Straight Connector 41038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40" name="Straight Connector 41039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41" name="Straight Connector 41040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42" name="Straight Connector 41041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43" name="Straight Connector 41042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44" name="Straight Connector 41043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45" name="Straight Connector 41044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46" name="Straight Connector 41045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47" name="Straight Connector 41046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48" name="Straight Connector 41047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49" name="Straight Connector 41048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50" name="Straight Connector 41049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51" name="Straight Connector 41050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52" name="Straight Connector 41051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53" name="Oval 41052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41054" name="Freeform 41053"/>
            <p:cNvSpPr/>
            <p:nvPr/>
          </p:nvSpPr>
          <p:spPr>
            <a:xfrm>
              <a:off x="4320" y="1608"/>
              <a:ext cx="1356" cy="2035"/>
            </a:xfrm>
            <a:custGeom>
              <a:avLst/>
              <a:gdLst/>
              <a:ahLst/>
              <a:cxnLst/>
              <a:pathLst>
                <a:path w="1356" h="2035">
                  <a:moveTo>
                    <a:pt x="0" y="0"/>
                  </a:moveTo>
                  <a:lnTo>
                    <a:pt x="0" y="1352"/>
                  </a:lnTo>
                  <a:lnTo>
                    <a:pt x="1164" y="2035"/>
                  </a:lnTo>
                  <a:lnTo>
                    <a:pt x="1246" y="1876"/>
                  </a:lnTo>
                  <a:lnTo>
                    <a:pt x="1308" y="1700"/>
                  </a:lnTo>
                  <a:lnTo>
                    <a:pt x="1342" y="1524"/>
                  </a:lnTo>
                  <a:lnTo>
                    <a:pt x="1356" y="1346"/>
                  </a:lnTo>
                  <a:lnTo>
                    <a:pt x="1342" y="1170"/>
                  </a:lnTo>
                  <a:lnTo>
                    <a:pt x="1310" y="998"/>
                  </a:lnTo>
                  <a:lnTo>
                    <a:pt x="1256" y="850"/>
                  </a:lnTo>
                  <a:lnTo>
                    <a:pt x="1184" y="684"/>
                  </a:lnTo>
                  <a:lnTo>
                    <a:pt x="1074" y="526"/>
                  </a:lnTo>
                  <a:lnTo>
                    <a:pt x="952" y="390"/>
                  </a:lnTo>
                  <a:lnTo>
                    <a:pt x="835" y="285"/>
                  </a:lnTo>
                  <a:lnTo>
                    <a:pt x="664" y="164"/>
                  </a:lnTo>
                  <a:lnTo>
                    <a:pt x="525" y="106"/>
                  </a:lnTo>
                  <a:lnTo>
                    <a:pt x="364" y="48"/>
                  </a:lnTo>
                  <a:lnTo>
                    <a:pt x="195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FFFF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1055" name="Group 41054"/>
          <p:cNvGrpSpPr/>
          <p:nvPr/>
        </p:nvGrpSpPr>
        <p:grpSpPr>
          <a:xfrm>
            <a:off x="6432550" y="4762500"/>
            <a:ext cx="1712913" cy="1693863"/>
            <a:chOff x="2444" y="1356"/>
            <a:chExt cx="2872" cy="2840"/>
          </a:xfrm>
        </p:grpSpPr>
        <p:grpSp>
          <p:nvGrpSpPr>
            <p:cNvPr id="41056" name="Group 41055"/>
            <p:cNvGrpSpPr/>
            <p:nvPr/>
          </p:nvGrpSpPr>
          <p:grpSpPr>
            <a:xfrm>
              <a:off x="2444" y="1356"/>
              <a:ext cx="2872" cy="2840"/>
              <a:chOff x="1420" y="644"/>
              <a:chExt cx="2872" cy="2840"/>
            </a:xfrm>
          </p:grpSpPr>
          <p:sp>
            <p:nvSpPr>
              <p:cNvPr id="41057" name="Oval 41056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1058" name="Straight Connector 41057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59" name="Straight Connector 41058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60" name="Straight Connector 41059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61" name="Straight Connector 41060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62" name="Straight Connector 41061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63" name="Straight Connector 41062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64" name="Straight Connector 41063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65" name="Straight Connector 41064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66" name="Straight Connector 41065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67" name="Straight Connector 41066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68" name="Straight Connector 41067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69" name="Straight Connector 41068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70" name="Straight Connector 41069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71" name="Straight Connector 41070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1072" name="Oval 41071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41073" name="Freeform 41072"/>
            <p:cNvSpPr/>
            <p:nvPr/>
          </p:nvSpPr>
          <p:spPr>
            <a:xfrm>
              <a:off x="3876" y="1440"/>
              <a:ext cx="1356" cy="2704"/>
            </a:xfrm>
            <a:custGeom>
              <a:avLst/>
              <a:gdLst/>
              <a:ahLst/>
              <a:cxnLst/>
              <a:pathLst>
                <a:path w="1356" h="2704">
                  <a:moveTo>
                    <a:pt x="0" y="0"/>
                  </a:moveTo>
                  <a:lnTo>
                    <a:pt x="0" y="1352"/>
                  </a:lnTo>
                  <a:lnTo>
                    <a:pt x="4" y="2704"/>
                  </a:lnTo>
                  <a:lnTo>
                    <a:pt x="276" y="2678"/>
                  </a:lnTo>
                  <a:lnTo>
                    <a:pt x="502" y="2606"/>
                  </a:lnTo>
                  <a:lnTo>
                    <a:pt x="696" y="2512"/>
                  </a:lnTo>
                  <a:lnTo>
                    <a:pt x="850" y="2406"/>
                  </a:lnTo>
                  <a:lnTo>
                    <a:pt x="1022" y="2238"/>
                  </a:lnTo>
                  <a:lnTo>
                    <a:pt x="1166" y="2038"/>
                  </a:lnTo>
                  <a:lnTo>
                    <a:pt x="1258" y="1846"/>
                  </a:lnTo>
                  <a:lnTo>
                    <a:pt x="1308" y="1700"/>
                  </a:lnTo>
                  <a:lnTo>
                    <a:pt x="1342" y="1524"/>
                  </a:lnTo>
                  <a:lnTo>
                    <a:pt x="1356" y="1346"/>
                  </a:lnTo>
                  <a:lnTo>
                    <a:pt x="1342" y="1170"/>
                  </a:lnTo>
                  <a:lnTo>
                    <a:pt x="1310" y="998"/>
                  </a:lnTo>
                  <a:lnTo>
                    <a:pt x="1256" y="850"/>
                  </a:lnTo>
                  <a:lnTo>
                    <a:pt x="1184" y="684"/>
                  </a:lnTo>
                  <a:lnTo>
                    <a:pt x="1074" y="526"/>
                  </a:lnTo>
                  <a:lnTo>
                    <a:pt x="952" y="390"/>
                  </a:lnTo>
                  <a:lnTo>
                    <a:pt x="835" y="285"/>
                  </a:lnTo>
                  <a:lnTo>
                    <a:pt x="664" y="164"/>
                  </a:lnTo>
                  <a:lnTo>
                    <a:pt x="525" y="106"/>
                  </a:lnTo>
                  <a:lnTo>
                    <a:pt x="364" y="48"/>
                  </a:lnTo>
                  <a:lnTo>
                    <a:pt x="195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C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aphicFrame>
        <p:nvGraphicFramePr>
          <p:cNvPr id="41074" name="Object 41073"/>
          <p:cNvGraphicFramePr/>
          <p:nvPr/>
        </p:nvGraphicFramePr>
        <p:xfrm>
          <a:off x="963613" y="3079750"/>
          <a:ext cx="1249362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6" name="" r:id="rId1" imgW="546100" imgH="393700" progId="Equation.DSMT4">
                  <p:embed/>
                </p:oleObj>
              </mc:Choice>
              <mc:Fallback>
                <p:oleObj name="" r:id="rId1" imgW="546100" imgH="393700" progId="Equation.DSMT4">
                  <p:embed/>
                  <p:pic>
                    <p:nvPicPr>
                      <p:cNvPr id="0" name="Picture 316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63613" y="3079750"/>
                        <a:ext cx="1249362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75" name="Object 41074"/>
          <p:cNvGraphicFramePr/>
          <p:nvPr/>
        </p:nvGraphicFramePr>
        <p:xfrm>
          <a:off x="6281738" y="3181350"/>
          <a:ext cx="493712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7" name="" r:id="rId3" imgW="215900" imgH="393065" progId="Equation.DSMT4">
                  <p:embed/>
                </p:oleObj>
              </mc:Choice>
              <mc:Fallback>
                <p:oleObj name="" r:id="rId3" imgW="215900" imgH="393065" progId="Equation.DSMT4">
                  <p:embed/>
                  <p:pic>
                    <p:nvPicPr>
                      <p:cNvPr id="0" name="Picture 316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81738" y="3181350"/>
                        <a:ext cx="493712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076" name="Group 41075"/>
          <p:cNvGrpSpPr/>
          <p:nvPr/>
        </p:nvGrpSpPr>
        <p:grpSpPr>
          <a:xfrm>
            <a:off x="1593850" y="476250"/>
            <a:ext cx="7124700" cy="5507038"/>
            <a:chOff x="1004" y="300"/>
            <a:chExt cx="4488" cy="3469"/>
          </a:xfrm>
        </p:grpSpPr>
        <p:graphicFrame>
          <p:nvGraphicFramePr>
            <p:cNvPr id="41077" name="Object 41076"/>
            <p:cNvGraphicFramePr/>
            <p:nvPr/>
          </p:nvGraphicFramePr>
          <p:xfrm>
            <a:off x="1400" y="300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8" name="" r:id="rId5" imgW="215900" imgH="393065" progId="Equation.DSMT4">
                    <p:embed/>
                  </p:oleObj>
                </mc:Choice>
                <mc:Fallback>
                  <p:oleObj name="" r:id="rId5" imgW="215900" imgH="393065" progId="Equation.DSMT4">
                    <p:embed/>
                    <p:pic>
                      <p:nvPicPr>
                        <p:cNvPr id="0" name="Picture 3167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400" y="300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078" name="Object 41077"/>
            <p:cNvGraphicFramePr/>
            <p:nvPr/>
          </p:nvGraphicFramePr>
          <p:xfrm>
            <a:off x="3444" y="316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69" name="" r:id="rId7" imgW="215900" imgH="393065" progId="Equation.DSMT4">
                    <p:embed/>
                  </p:oleObj>
                </mc:Choice>
                <mc:Fallback>
                  <p:oleObj name="" r:id="rId7" imgW="215900" imgH="393065" progId="Equation.DSMT4">
                    <p:embed/>
                    <p:pic>
                      <p:nvPicPr>
                        <p:cNvPr id="0" name="Picture 3168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444" y="316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079" name="Object 41078"/>
            <p:cNvGraphicFramePr/>
            <p:nvPr/>
          </p:nvGraphicFramePr>
          <p:xfrm>
            <a:off x="2916" y="332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0" name="" r:id="rId9" imgW="152400" imgH="393065" progId="Equation.DSMT4">
                    <p:embed/>
                  </p:oleObj>
                </mc:Choice>
                <mc:Fallback>
                  <p:oleObj name="" r:id="rId9" imgW="152400" imgH="393065" progId="Equation.DSMT4">
                    <p:embed/>
                    <p:pic>
                      <p:nvPicPr>
                        <p:cNvPr id="0" name="Picture 3169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916" y="332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080" name="Object 41079"/>
            <p:cNvGraphicFramePr/>
            <p:nvPr/>
          </p:nvGraphicFramePr>
          <p:xfrm>
            <a:off x="5272" y="404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1" name="" r:id="rId11" imgW="215900" imgH="393065" progId="Equation.DSMT4">
                    <p:embed/>
                  </p:oleObj>
                </mc:Choice>
                <mc:Fallback>
                  <p:oleObj name="" r:id="rId11" imgW="215900" imgH="393065" progId="Equation.DSMT4">
                    <p:embed/>
                    <p:pic>
                      <p:nvPicPr>
                        <p:cNvPr id="0" name="Picture 3170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5272" y="404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081" name="Object 41080"/>
            <p:cNvGraphicFramePr/>
            <p:nvPr/>
          </p:nvGraphicFramePr>
          <p:xfrm>
            <a:off x="4846" y="420"/>
            <a:ext cx="168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2" name="" r:id="rId13" imgW="165100" imgH="393065" progId="Equation.DSMT4">
                    <p:embed/>
                  </p:oleObj>
                </mc:Choice>
                <mc:Fallback>
                  <p:oleObj name="" r:id="rId13" imgW="165100" imgH="393065" progId="Equation.DSMT4">
                    <p:embed/>
                    <p:pic>
                      <p:nvPicPr>
                        <p:cNvPr id="0" name="Picture 3171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4846" y="420"/>
                          <a:ext cx="168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082" name="Object 41081"/>
            <p:cNvGraphicFramePr/>
            <p:nvPr/>
          </p:nvGraphicFramePr>
          <p:xfrm>
            <a:off x="1436" y="3276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3" name="" r:id="rId15" imgW="215900" imgH="393065" progId="Equation.DSMT4">
                    <p:embed/>
                  </p:oleObj>
                </mc:Choice>
                <mc:Fallback>
                  <p:oleObj name="" r:id="rId15" imgW="215900" imgH="393065" progId="Equation.DSMT4">
                    <p:embed/>
                    <p:pic>
                      <p:nvPicPr>
                        <p:cNvPr id="0" name="Picture 3172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1436" y="3276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083" name="Object 41082"/>
            <p:cNvGraphicFramePr/>
            <p:nvPr/>
          </p:nvGraphicFramePr>
          <p:xfrm>
            <a:off x="1004" y="3172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4" name="" r:id="rId17" imgW="152400" imgH="393065" progId="Equation.DSMT4">
                    <p:embed/>
                  </p:oleObj>
                </mc:Choice>
                <mc:Fallback>
                  <p:oleObj name="" r:id="rId17" imgW="152400" imgH="393065" progId="Equation.DSMT4">
                    <p:embed/>
                    <p:pic>
                      <p:nvPicPr>
                        <p:cNvPr id="0" name="Picture 3173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1004" y="3172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084" name="Object 41083"/>
            <p:cNvGraphicFramePr/>
            <p:nvPr/>
          </p:nvGraphicFramePr>
          <p:xfrm>
            <a:off x="5184" y="3340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5" name="" r:id="rId19" imgW="215900" imgH="393065" progId="Equation.DSMT4">
                    <p:embed/>
                  </p:oleObj>
                </mc:Choice>
                <mc:Fallback>
                  <p:oleObj name="" r:id="rId19" imgW="215900" imgH="393065" progId="Equation.DSMT4">
                    <p:embed/>
                    <p:pic>
                      <p:nvPicPr>
                        <p:cNvPr id="0" name="Picture 3174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5184" y="3340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085" name="Object 41084"/>
            <p:cNvGraphicFramePr/>
            <p:nvPr/>
          </p:nvGraphicFramePr>
          <p:xfrm>
            <a:off x="4728" y="3368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6" name="" r:id="rId21" imgW="152400" imgH="393065" progId="Equation.DSMT4">
                    <p:embed/>
                  </p:oleObj>
                </mc:Choice>
                <mc:Fallback>
                  <p:oleObj name="" r:id="rId21" imgW="152400" imgH="393065" progId="Equation.DSMT4">
                    <p:embed/>
                    <p:pic>
                      <p:nvPicPr>
                        <p:cNvPr id="0" name="Picture 3175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4728" y="3368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086" name="Rectangle 41085"/>
          <p:cNvSpPr/>
          <p:nvPr/>
        </p:nvSpPr>
        <p:spPr>
          <a:xfrm>
            <a:off x="0" y="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087" name="Rectangle 41086"/>
          <p:cNvSpPr/>
          <p:nvPr/>
        </p:nvSpPr>
        <p:spPr>
          <a:xfrm>
            <a:off x="0" y="666750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088" name="Rectangle 41087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089" name="Rectangle 41088"/>
          <p:cNvSpPr/>
          <p:nvPr/>
        </p:nvSpPr>
        <p:spPr>
          <a:xfrm>
            <a:off x="893445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1090" name="Title 41089"/>
          <p:cNvSpPr>
            <a:spLocks noGrp="1"/>
          </p:cNvSpPr>
          <p:nvPr>
            <p:ph type="title" idx="4294967295"/>
          </p:nvPr>
        </p:nvSpPr>
        <p:spPr>
          <a:xfrm>
            <a:off x="3181350" y="5684838"/>
            <a:ext cx="2628900" cy="895350"/>
          </a:xfrm>
          <a:ln/>
        </p:spPr>
        <p:txBody>
          <a:bodyPr anchor="ctr" anchorCtr="0"/>
          <a:p>
            <a:r>
              <a:rPr>
                <a:solidFill>
                  <a:schemeClr val="bg1"/>
                </a:solidFill>
              </a:rPr>
              <a:t>1/3 + 1/4</a:t>
            </a:r>
            <a:endParaRPr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1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50000">
              <a:srgbClr val="FFFFCC"/>
            </a:gs>
            <a:gs pos="100000">
              <a:schemeClr val="accent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4699" name="Title 24698"/>
          <p:cNvSpPr>
            <a:spLocks noGrp="1"/>
          </p:cNvSpPr>
          <p:nvPr>
            <p:ph type="title" idx="4294967295"/>
          </p:nvPr>
        </p:nvSpPr>
        <p:spPr>
          <a:xfrm>
            <a:off x="2933700" y="3970338"/>
            <a:ext cx="2743200" cy="857250"/>
          </a:xfrm>
          <a:ln/>
        </p:spPr>
        <p:txBody>
          <a:bodyPr anchor="ctr" anchorCtr="0"/>
          <a:p>
            <a:r>
              <a:t>1/8 + 1/8</a:t>
            </a:r>
          </a:p>
        </p:txBody>
      </p:sp>
      <p:sp>
        <p:nvSpPr>
          <p:cNvPr id="24582" name="Oval 24581"/>
          <p:cNvSpPr/>
          <p:nvPr/>
        </p:nvSpPr>
        <p:spPr>
          <a:xfrm>
            <a:off x="2827338" y="2219325"/>
            <a:ext cx="3194050" cy="3192463"/>
          </a:xfrm>
          <a:prstGeom prst="ellipse">
            <a:avLst/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4583" name="Straight Connector 24582"/>
          <p:cNvSpPr/>
          <p:nvPr/>
        </p:nvSpPr>
        <p:spPr>
          <a:xfrm>
            <a:off x="2827338" y="3811588"/>
            <a:ext cx="3198812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584" name="Straight Connector 24583"/>
          <p:cNvSpPr/>
          <p:nvPr/>
        </p:nvSpPr>
        <p:spPr>
          <a:xfrm>
            <a:off x="4419600" y="2205038"/>
            <a:ext cx="0" cy="32273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597" name="Oval 24596"/>
          <p:cNvSpPr/>
          <p:nvPr/>
        </p:nvSpPr>
        <p:spPr>
          <a:xfrm>
            <a:off x="4383088" y="3778250"/>
            <a:ext cx="68262" cy="68263"/>
          </a:xfrm>
          <a:prstGeom prst="ellipse">
            <a:avLst/>
          </a:prstGeom>
          <a:solidFill>
            <a:srgbClr val="F8F8F8">
              <a:alpha val="5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4601" name="Straight Connector 24600"/>
          <p:cNvSpPr/>
          <p:nvPr/>
        </p:nvSpPr>
        <p:spPr>
          <a:xfrm>
            <a:off x="4419600" y="2138363"/>
            <a:ext cx="0" cy="1333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10" name="Straight Connector 24609"/>
          <p:cNvSpPr/>
          <p:nvPr/>
        </p:nvSpPr>
        <p:spPr>
          <a:xfrm flipV="1">
            <a:off x="5505450" y="2628900"/>
            <a:ext cx="101600" cy="1143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11" name="Straight Connector 24610"/>
          <p:cNvSpPr/>
          <p:nvPr/>
        </p:nvSpPr>
        <p:spPr>
          <a:xfrm>
            <a:off x="5956300" y="3810000"/>
            <a:ext cx="1778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12" name="Straight Connector 24611"/>
          <p:cNvSpPr/>
          <p:nvPr/>
        </p:nvSpPr>
        <p:spPr>
          <a:xfrm flipH="1" flipV="1">
            <a:off x="3248025" y="2605088"/>
            <a:ext cx="95250" cy="1016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13" name="Straight Connector 24612"/>
          <p:cNvSpPr/>
          <p:nvPr/>
        </p:nvSpPr>
        <p:spPr>
          <a:xfrm>
            <a:off x="2684463" y="3811588"/>
            <a:ext cx="18415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14" name="Straight Connector 24613"/>
          <p:cNvSpPr/>
          <p:nvPr/>
        </p:nvSpPr>
        <p:spPr>
          <a:xfrm>
            <a:off x="5492750" y="4927600"/>
            <a:ext cx="95250" cy="9525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15" name="Straight Connector 24614"/>
          <p:cNvSpPr/>
          <p:nvPr/>
        </p:nvSpPr>
        <p:spPr>
          <a:xfrm>
            <a:off x="4418013" y="5275263"/>
            <a:ext cx="6350" cy="2476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16" name="Straight Connector 24615"/>
          <p:cNvSpPr/>
          <p:nvPr/>
        </p:nvSpPr>
        <p:spPr>
          <a:xfrm flipH="1">
            <a:off x="3195638" y="4856163"/>
            <a:ext cx="133350" cy="1333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20" name="Oval 24619"/>
          <p:cNvSpPr/>
          <p:nvPr/>
        </p:nvSpPr>
        <p:spPr>
          <a:xfrm>
            <a:off x="1065213" y="546100"/>
            <a:ext cx="1552575" cy="1552575"/>
          </a:xfrm>
          <a:prstGeom prst="ellipse">
            <a:avLst/>
          </a:prstGeom>
          <a:gradFill rotWithShape="1">
            <a:gsLst>
              <a:gs pos="0">
                <a:srgbClr val="F8F8F8">
                  <a:alpha val="75000"/>
                </a:srgbClr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4621" name="Straight Connector 24620"/>
          <p:cNvSpPr/>
          <p:nvPr/>
        </p:nvSpPr>
        <p:spPr>
          <a:xfrm>
            <a:off x="1065213" y="1320800"/>
            <a:ext cx="155575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22" name="Straight Connector 24621"/>
          <p:cNvSpPr/>
          <p:nvPr/>
        </p:nvSpPr>
        <p:spPr>
          <a:xfrm>
            <a:off x="1839913" y="538163"/>
            <a:ext cx="0" cy="157003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23" name="Oval 24622"/>
          <p:cNvSpPr/>
          <p:nvPr/>
        </p:nvSpPr>
        <p:spPr>
          <a:xfrm>
            <a:off x="1820863" y="1303338"/>
            <a:ext cx="33337" cy="33337"/>
          </a:xfrm>
          <a:prstGeom prst="ellipse">
            <a:avLst/>
          </a:prstGeom>
          <a:solidFill>
            <a:srgbClr val="F8F8F8">
              <a:alpha val="5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4624" name="Straight Connector 24623"/>
          <p:cNvSpPr/>
          <p:nvPr/>
        </p:nvSpPr>
        <p:spPr>
          <a:xfrm>
            <a:off x="1839913" y="506413"/>
            <a:ext cx="0" cy="65087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25" name="Straight Connector 24624"/>
          <p:cNvSpPr/>
          <p:nvPr/>
        </p:nvSpPr>
        <p:spPr>
          <a:xfrm flipV="1">
            <a:off x="2366963" y="744538"/>
            <a:ext cx="50800" cy="5556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26" name="Straight Connector 24625"/>
          <p:cNvSpPr/>
          <p:nvPr/>
        </p:nvSpPr>
        <p:spPr>
          <a:xfrm>
            <a:off x="2587625" y="1319213"/>
            <a:ext cx="85725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27" name="Straight Connector 24626"/>
          <p:cNvSpPr/>
          <p:nvPr/>
        </p:nvSpPr>
        <p:spPr>
          <a:xfrm flipH="1" flipV="1">
            <a:off x="1270000" y="733425"/>
            <a:ext cx="46038" cy="49213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28" name="Straight Connector 24627"/>
          <p:cNvSpPr/>
          <p:nvPr/>
        </p:nvSpPr>
        <p:spPr>
          <a:xfrm>
            <a:off x="995363" y="1320800"/>
            <a:ext cx="889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29" name="Straight Connector 24628"/>
          <p:cNvSpPr/>
          <p:nvPr/>
        </p:nvSpPr>
        <p:spPr>
          <a:xfrm>
            <a:off x="2360613" y="1863725"/>
            <a:ext cx="47625" cy="46038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30" name="Straight Connector 24629"/>
          <p:cNvSpPr/>
          <p:nvPr/>
        </p:nvSpPr>
        <p:spPr>
          <a:xfrm>
            <a:off x="1838325" y="2032000"/>
            <a:ext cx="3175" cy="1206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31" name="Straight Connector 24630"/>
          <p:cNvSpPr/>
          <p:nvPr/>
        </p:nvSpPr>
        <p:spPr>
          <a:xfrm flipH="1">
            <a:off x="1244600" y="1828800"/>
            <a:ext cx="63500" cy="6508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32" name="Freeform 24631"/>
          <p:cNvSpPr/>
          <p:nvPr/>
        </p:nvSpPr>
        <p:spPr>
          <a:xfrm>
            <a:off x="1836738" y="547688"/>
            <a:ext cx="555625" cy="771525"/>
          </a:xfrm>
          <a:custGeom>
            <a:avLst/>
            <a:gdLst/>
            <a:ahLst/>
            <a:cxnLst/>
            <a:pathLst>
              <a:path w="720" h="1000">
                <a:moveTo>
                  <a:pt x="0" y="1000"/>
                </a:moveTo>
                <a:lnTo>
                  <a:pt x="0" y="0"/>
                </a:lnTo>
                <a:lnTo>
                  <a:pt x="78" y="1"/>
                </a:lnTo>
                <a:lnTo>
                  <a:pt x="177" y="12"/>
                </a:lnTo>
                <a:lnTo>
                  <a:pt x="283" y="39"/>
                </a:lnTo>
                <a:lnTo>
                  <a:pt x="382" y="70"/>
                </a:lnTo>
                <a:lnTo>
                  <a:pt x="466" y="111"/>
                </a:lnTo>
                <a:lnTo>
                  <a:pt x="564" y="165"/>
                </a:lnTo>
                <a:lnTo>
                  <a:pt x="649" y="234"/>
                </a:lnTo>
                <a:lnTo>
                  <a:pt x="720" y="296"/>
                </a:lnTo>
                <a:lnTo>
                  <a:pt x="0" y="1000"/>
                </a:lnTo>
                <a:close/>
              </a:path>
            </a:pathLst>
          </a:custGeom>
          <a:solidFill>
            <a:srgbClr val="FDA1F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4637" name="Oval 24636"/>
          <p:cNvSpPr/>
          <p:nvPr/>
        </p:nvSpPr>
        <p:spPr>
          <a:xfrm>
            <a:off x="6591300" y="527050"/>
            <a:ext cx="1581150" cy="1581150"/>
          </a:xfrm>
          <a:prstGeom prst="ellipse">
            <a:avLst/>
          </a:prstGeom>
          <a:gradFill rotWithShape="1">
            <a:gsLst>
              <a:gs pos="0">
                <a:srgbClr val="F8F8F8">
                  <a:alpha val="75000"/>
                </a:srgbClr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4638" name="Straight Connector 24637"/>
          <p:cNvSpPr/>
          <p:nvPr/>
        </p:nvSpPr>
        <p:spPr>
          <a:xfrm>
            <a:off x="6591300" y="1316038"/>
            <a:ext cx="1582738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39" name="Straight Connector 24638"/>
          <p:cNvSpPr/>
          <p:nvPr/>
        </p:nvSpPr>
        <p:spPr>
          <a:xfrm>
            <a:off x="7378700" y="520700"/>
            <a:ext cx="0" cy="159861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40" name="Oval 24639"/>
          <p:cNvSpPr/>
          <p:nvPr/>
        </p:nvSpPr>
        <p:spPr>
          <a:xfrm>
            <a:off x="7361238" y="1300163"/>
            <a:ext cx="33337" cy="33337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4641" name="Straight Connector 24640"/>
          <p:cNvSpPr/>
          <p:nvPr/>
        </p:nvSpPr>
        <p:spPr>
          <a:xfrm>
            <a:off x="7378700" y="487363"/>
            <a:ext cx="0" cy="66675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42" name="Straight Connector 24641"/>
          <p:cNvSpPr/>
          <p:nvPr/>
        </p:nvSpPr>
        <p:spPr>
          <a:xfrm flipV="1">
            <a:off x="7916863" y="730250"/>
            <a:ext cx="50800" cy="571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43" name="Straight Connector 24642"/>
          <p:cNvSpPr/>
          <p:nvPr/>
        </p:nvSpPr>
        <p:spPr>
          <a:xfrm>
            <a:off x="8140700" y="1316038"/>
            <a:ext cx="87313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44" name="Straight Connector 24643"/>
          <p:cNvSpPr/>
          <p:nvPr/>
        </p:nvSpPr>
        <p:spPr>
          <a:xfrm flipH="1" flipV="1">
            <a:off x="6799263" y="719138"/>
            <a:ext cx="46037" cy="4921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45" name="Straight Connector 24644"/>
          <p:cNvSpPr/>
          <p:nvPr/>
        </p:nvSpPr>
        <p:spPr>
          <a:xfrm>
            <a:off x="6519863" y="1316038"/>
            <a:ext cx="90487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46" name="Straight Connector 24645"/>
          <p:cNvSpPr/>
          <p:nvPr/>
        </p:nvSpPr>
        <p:spPr>
          <a:xfrm>
            <a:off x="7910513" y="1868488"/>
            <a:ext cx="47625" cy="47625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47" name="Straight Connector 24646"/>
          <p:cNvSpPr/>
          <p:nvPr/>
        </p:nvSpPr>
        <p:spPr>
          <a:xfrm>
            <a:off x="7378700" y="2041525"/>
            <a:ext cx="3175" cy="12223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48" name="Straight Connector 24647"/>
          <p:cNvSpPr/>
          <p:nvPr/>
        </p:nvSpPr>
        <p:spPr>
          <a:xfrm flipH="1">
            <a:off x="6772275" y="1833563"/>
            <a:ext cx="66675" cy="66675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49" name="Freeform 24648"/>
          <p:cNvSpPr/>
          <p:nvPr/>
        </p:nvSpPr>
        <p:spPr>
          <a:xfrm>
            <a:off x="7378700" y="525463"/>
            <a:ext cx="796925" cy="792162"/>
          </a:xfrm>
          <a:custGeom>
            <a:avLst/>
            <a:gdLst/>
            <a:ahLst/>
            <a:cxnLst/>
            <a:pathLst>
              <a:path w="1014" h="1006">
                <a:moveTo>
                  <a:pt x="0" y="0"/>
                </a:moveTo>
                <a:lnTo>
                  <a:pt x="0" y="1004"/>
                </a:lnTo>
                <a:lnTo>
                  <a:pt x="1014" y="1006"/>
                </a:lnTo>
                <a:lnTo>
                  <a:pt x="986" y="782"/>
                </a:lnTo>
                <a:lnTo>
                  <a:pt x="956" y="694"/>
                </a:lnTo>
                <a:lnTo>
                  <a:pt x="924" y="606"/>
                </a:lnTo>
                <a:lnTo>
                  <a:pt x="890" y="534"/>
                </a:lnTo>
                <a:lnTo>
                  <a:pt x="830" y="434"/>
                </a:lnTo>
                <a:lnTo>
                  <a:pt x="766" y="356"/>
                </a:lnTo>
                <a:lnTo>
                  <a:pt x="712" y="300"/>
                </a:lnTo>
                <a:lnTo>
                  <a:pt x="678" y="264"/>
                </a:lnTo>
                <a:lnTo>
                  <a:pt x="578" y="178"/>
                </a:lnTo>
                <a:lnTo>
                  <a:pt x="460" y="110"/>
                </a:lnTo>
                <a:lnTo>
                  <a:pt x="374" y="72"/>
                </a:lnTo>
                <a:lnTo>
                  <a:pt x="284" y="44"/>
                </a:lnTo>
                <a:lnTo>
                  <a:pt x="188" y="18"/>
                </a:lnTo>
                <a:lnTo>
                  <a:pt x="90" y="4"/>
                </a:lnTo>
                <a:lnTo>
                  <a:pt x="0" y="0"/>
                </a:lnTo>
                <a:close/>
              </a:path>
            </a:pathLst>
          </a:custGeom>
          <a:solidFill>
            <a:srgbClr val="99FFC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4653" name="Oval 24652"/>
          <p:cNvSpPr/>
          <p:nvPr/>
        </p:nvSpPr>
        <p:spPr>
          <a:xfrm>
            <a:off x="496888" y="4700588"/>
            <a:ext cx="1643062" cy="1641475"/>
          </a:xfrm>
          <a:prstGeom prst="ellipse">
            <a:avLst/>
          </a:prstGeom>
          <a:gradFill rotWithShape="1">
            <a:gsLst>
              <a:gs pos="0">
                <a:srgbClr val="F8F8F8">
                  <a:alpha val="75000"/>
                </a:srgbClr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4654" name="Straight Connector 24653"/>
          <p:cNvSpPr/>
          <p:nvPr/>
        </p:nvSpPr>
        <p:spPr>
          <a:xfrm>
            <a:off x="496888" y="5519738"/>
            <a:ext cx="164465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55" name="Straight Connector 24654"/>
          <p:cNvSpPr/>
          <p:nvPr/>
        </p:nvSpPr>
        <p:spPr>
          <a:xfrm>
            <a:off x="1316038" y="4694238"/>
            <a:ext cx="0" cy="165893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56" name="Oval 24655"/>
          <p:cNvSpPr/>
          <p:nvPr/>
        </p:nvSpPr>
        <p:spPr>
          <a:xfrm>
            <a:off x="1296988" y="5502275"/>
            <a:ext cx="34925" cy="34925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4657" name="Straight Connector 24656"/>
          <p:cNvSpPr/>
          <p:nvPr/>
        </p:nvSpPr>
        <p:spPr>
          <a:xfrm>
            <a:off x="1316038" y="4659313"/>
            <a:ext cx="0" cy="6826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58" name="Straight Connector 24657"/>
          <p:cNvSpPr/>
          <p:nvPr/>
        </p:nvSpPr>
        <p:spPr>
          <a:xfrm flipV="1">
            <a:off x="1873250" y="4911725"/>
            <a:ext cx="52388" cy="5873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59" name="Straight Connector 24658"/>
          <p:cNvSpPr/>
          <p:nvPr/>
        </p:nvSpPr>
        <p:spPr>
          <a:xfrm>
            <a:off x="2105025" y="5518150"/>
            <a:ext cx="92075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60" name="Straight Connector 24659"/>
          <p:cNvSpPr/>
          <p:nvPr/>
        </p:nvSpPr>
        <p:spPr>
          <a:xfrm flipH="1" flipV="1">
            <a:off x="712788" y="4899025"/>
            <a:ext cx="49212" cy="5238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61" name="Straight Connector 24660"/>
          <p:cNvSpPr/>
          <p:nvPr/>
        </p:nvSpPr>
        <p:spPr>
          <a:xfrm>
            <a:off x="423863" y="5519738"/>
            <a:ext cx="9525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62" name="Straight Connector 24661"/>
          <p:cNvSpPr/>
          <p:nvPr/>
        </p:nvSpPr>
        <p:spPr>
          <a:xfrm>
            <a:off x="1866900" y="6092825"/>
            <a:ext cx="49213" cy="49213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63" name="Straight Connector 24662"/>
          <p:cNvSpPr/>
          <p:nvPr/>
        </p:nvSpPr>
        <p:spPr>
          <a:xfrm>
            <a:off x="1314450" y="6272213"/>
            <a:ext cx="3175" cy="1270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64" name="Straight Connector 24663"/>
          <p:cNvSpPr/>
          <p:nvPr/>
        </p:nvSpPr>
        <p:spPr>
          <a:xfrm flipH="1">
            <a:off x="687388" y="6056313"/>
            <a:ext cx="68262" cy="6826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68" name="Oval 24667"/>
          <p:cNvSpPr/>
          <p:nvPr/>
        </p:nvSpPr>
        <p:spPr>
          <a:xfrm>
            <a:off x="6929438" y="4792663"/>
            <a:ext cx="1485900" cy="1484312"/>
          </a:xfrm>
          <a:prstGeom prst="ellipse">
            <a:avLst/>
          </a:prstGeom>
          <a:gradFill rotWithShape="1">
            <a:gsLst>
              <a:gs pos="0">
                <a:srgbClr val="F8F8F8">
                  <a:alpha val="75000"/>
                </a:srgbClr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4669" name="Straight Connector 24668"/>
          <p:cNvSpPr/>
          <p:nvPr/>
        </p:nvSpPr>
        <p:spPr>
          <a:xfrm>
            <a:off x="6929438" y="5532438"/>
            <a:ext cx="1487487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70" name="Straight Connector 24669"/>
          <p:cNvSpPr/>
          <p:nvPr/>
        </p:nvSpPr>
        <p:spPr>
          <a:xfrm>
            <a:off x="7670800" y="4786313"/>
            <a:ext cx="0" cy="15001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71" name="Oval 24670"/>
          <p:cNvSpPr/>
          <p:nvPr/>
        </p:nvSpPr>
        <p:spPr>
          <a:xfrm>
            <a:off x="7653338" y="5518150"/>
            <a:ext cx="31750" cy="31750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4672" name="Straight Connector 24671"/>
          <p:cNvSpPr/>
          <p:nvPr/>
        </p:nvSpPr>
        <p:spPr>
          <a:xfrm>
            <a:off x="7670800" y="4754563"/>
            <a:ext cx="0" cy="6191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73" name="Straight Connector 24672"/>
          <p:cNvSpPr/>
          <p:nvPr/>
        </p:nvSpPr>
        <p:spPr>
          <a:xfrm flipV="1">
            <a:off x="8175625" y="4983163"/>
            <a:ext cx="47625" cy="52387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74" name="Straight Connector 24673"/>
          <p:cNvSpPr/>
          <p:nvPr/>
        </p:nvSpPr>
        <p:spPr>
          <a:xfrm>
            <a:off x="8385175" y="5532438"/>
            <a:ext cx="8255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75" name="Straight Connector 24674"/>
          <p:cNvSpPr/>
          <p:nvPr/>
        </p:nvSpPr>
        <p:spPr>
          <a:xfrm flipH="1" flipV="1">
            <a:off x="7124700" y="4972050"/>
            <a:ext cx="44450" cy="47625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76" name="Straight Connector 24675"/>
          <p:cNvSpPr/>
          <p:nvPr/>
        </p:nvSpPr>
        <p:spPr>
          <a:xfrm>
            <a:off x="6862763" y="5532438"/>
            <a:ext cx="85725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77" name="Straight Connector 24676"/>
          <p:cNvSpPr/>
          <p:nvPr/>
        </p:nvSpPr>
        <p:spPr>
          <a:xfrm>
            <a:off x="8169275" y="6053138"/>
            <a:ext cx="44450" cy="42862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78" name="Straight Connector 24677"/>
          <p:cNvSpPr/>
          <p:nvPr/>
        </p:nvSpPr>
        <p:spPr>
          <a:xfrm>
            <a:off x="7669213" y="6213475"/>
            <a:ext cx="3175" cy="11588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4679" name="Straight Connector 24678"/>
          <p:cNvSpPr/>
          <p:nvPr/>
        </p:nvSpPr>
        <p:spPr>
          <a:xfrm flipH="1">
            <a:off x="7100888" y="6019800"/>
            <a:ext cx="61912" cy="61913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aphicFrame>
        <p:nvGraphicFramePr>
          <p:cNvPr id="24681" name="Object 24680"/>
          <p:cNvGraphicFramePr/>
          <p:nvPr/>
        </p:nvGraphicFramePr>
        <p:xfrm>
          <a:off x="2673350" y="685800"/>
          <a:ext cx="246063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152400" imgH="393065" progId="Equation.DSMT4">
                  <p:embed/>
                </p:oleObj>
              </mc:Choice>
              <mc:Fallback>
                <p:oleObj name="" r:id="rId1" imgW="152400" imgH="393065" progId="Equation.DSMT4">
                  <p:embed/>
                  <p:pic>
                    <p:nvPicPr>
                      <p:cNvPr id="0" name="Picture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673350" y="685800"/>
                        <a:ext cx="246063" cy="6365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82" name="Object 24681"/>
          <p:cNvGraphicFramePr/>
          <p:nvPr/>
        </p:nvGraphicFramePr>
        <p:xfrm>
          <a:off x="8261350" y="654050"/>
          <a:ext cx="246063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3" imgW="152400" imgH="393065" progId="Equation.DSMT4">
                  <p:embed/>
                </p:oleObj>
              </mc:Choice>
              <mc:Fallback>
                <p:oleObj name="" r:id="rId3" imgW="152400" imgH="393065" progId="Equation.DSMT4">
                  <p:embed/>
                  <p:pic>
                    <p:nvPicPr>
                      <p:cNvPr id="0" name="Picture 308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61350" y="654050"/>
                        <a:ext cx="246063" cy="6365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83" name="Object 24682"/>
          <p:cNvGraphicFramePr/>
          <p:nvPr/>
        </p:nvGraphicFramePr>
        <p:xfrm>
          <a:off x="7591425" y="641350"/>
          <a:ext cx="266700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5" imgW="165100" imgH="393065" progId="Equation.DSMT4">
                  <p:embed/>
                </p:oleObj>
              </mc:Choice>
              <mc:Fallback>
                <p:oleObj name="" r:id="rId5" imgW="165100" imgH="393065" progId="Equation.DSMT4">
                  <p:embed/>
                  <p:pic>
                    <p:nvPicPr>
                      <p:cNvPr id="0" name="Picture 307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91425" y="641350"/>
                        <a:ext cx="266700" cy="6365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66" name="Freeform 24665"/>
          <p:cNvSpPr/>
          <p:nvPr/>
        </p:nvSpPr>
        <p:spPr>
          <a:xfrm>
            <a:off x="7670800" y="4791075"/>
            <a:ext cx="744538" cy="1489075"/>
          </a:xfrm>
          <a:custGeom>
            <a:avLst/>
            <a:gdLst/>
            <a:ahLst/>
            <a:cxnLst/>
            <a:pathLst>
              <a:path w="1008" h="2016">
                <a:moveTo>
                  <a:pt x="0" y="0"/>
                </a:moveTo>
                <a:lnTo>
                  <a:pt x="0" y="1004"/>
                </a:lnTo>
                <a:lnTo>
                  <a:pt x="4" y="2016"/>
                </a:lnTo>
                <a:lnTo>
                  <a:pt x="166" y="2004"/>
                </a:lnTo>
                <a:lnTo>
                  <a:pt x="306" y="1966"/>
                </a:lnTo>
                <a:lnTo>
                  <a:pt x="410" y="1924"/>
                </a:lnTo>
                <a:lnTo>
                  <a:pt x="518" y="1872"/>
                </a:lnTo>
                <a:lnTo>
                  <a:pt x="714" y="1728"/>
                </a:lnTo>
                <a:lnTo>
                  <a:pt x="846" y="1554"/>
                </a:lnTo>
                <a:lnTo>
                  <a:pt x="908" y="1452"/>
                </a:lnTo>
                <a:lnTo>
                  <a:pt x="956" y="1336"/>
                </a:lnTo>
                <a:lnTo>
                  <a:pt x="988" y="1196"/>
                </a:lnTo>
                <a:lnTo>
                  <a:pt x="1008" y="1054"/>
                </a:lnTo>
                <a:lnTo>
                  <a:pt x="1006" y="926"/>
                </a:lnTo>
                <a:lnTo>
                  <a:pt x="986" y="782"/>
                </a:lnTo>
                <a:lnTo>
                  <a:pt x="956" y="694"/>
                </a:lnTo>
                <a:lnTo>
                  <a:pt x="924" y="606"/>
                </a:lnTo>
                <a:lnTo>
                  <a:pt x="890" y="534"/>
                </a:lnTo>
                <a:lnTo>
                  <a:pt x="830" y="434"/>
                </a:lnTo>
                <a:lnTo>
                  <a:pt x="766" y="356"/>
                </a:lnTo>
                <a:lnTo>
                  <a:pt x="712" y="300"/>
                </a:lnTo>
                <a:lnTo>
                  <a:pt x="678" y="264"/>
                </a:lnTo>
                <a:lnTo>
                  <a:pt x="578" y="178"/>
                </a:lnTo>
                <a:lnTo>
                  <a:pt x="460" y="110"/>
                </a:lnTo>
                <a:lnTo>
                  <a:pt x="374" y="72"/>
                </a:lnTo>
                <a:lnTo>
                  <a:pt x="284" y="44"/>
                </a:lnTo>
                <a:lnTo>
                  <a:pt x="188" y="18"/>
                </a:lnTo>
                <a:lnTo>
                  <a:pt x="90" y="4"/>
                </a:lnTo>
                <a:lnTo>
                  <a:pt x="0" y="0"/>
                </a:lnTo>
                <a:close/>
              </a:path>
            </a:pathLst>
          </a:custGeom>
          <a:solidFill>
            <a:srgbClr val="FF6699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aphicFrame>
        <p:nvGraphicFramePr>
          <p:cNvPr id="24688" name="Object 24687"/>
          <p:cNvGraphicFramePr/>
          <p:nvPr/>
        </p:nvGraphicFramePr>
        <p:xfrm>
          <a:off x="8512175" y="5219700"/>
          <a:ext cx="266700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7" imgW="165100" imgH="393065" progId="Equation.DSMT4">
                  <p:embed/>
                </p:oleObj>
              </mc:Choice>
              <mc:Fallback>
                <p:oleObj name="" r:id="rId7" imgW="165100" imgH="393065" progId="Equation.DSMT4">
                  <p:embed/>
                  <p:pic>
                    <p:nvPicPr>
                      <p:cNvPr id="0" name="Picture 307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512175" y="5219700"/>
                        <a:ext cx="266700" cy="6365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51" name="Freeform 24650"/>
          <p:cNvSpPr/>
          <p:nvPr/>
        </p:nvSpPr>
        <p:spPr>
          <a:xfrm>
            <a:off x="1316038" y="4699000"/>
            <a:ext cx="822325" cy="1417638"/>
          </a:xfrm>
          <a:custGeom>
            <a:avLst/>
            <a:gdLst/>
            <a:ahLst/>
            <a:cxnLst/>
            <a:pathLst>
              <a:path w="1008" h="1736">
                <a:moveTo>
                  <a:pt x="0" y="0"/>
                </a:moveTo>
                <a:lnTo>
                  <a:pt x="0" y="1004"/>
                </a:lnTo>
                <a:lnTo>
                  <a:pt x="700" y="1736"/>
                </a:lnTo>
                <a:lnTo>
                  <a:pt x="846" y="1554"/>
                </a:lnTo>
                <a:lnTo>
                  <a:pt x="908" y="1452"/>
                </a:lnTo>
                <a:lnTo>
                  <a:pt x="956" y="1336"/>
                </a:lnTo>
                <a:lnTo>
                  <a:pt x="988" y="1196"/>
                </a:lnTo>
                <a:lnTo>
                  <a:pt x="1008" y="1054"/>
                </a:lnTo>
                <a:lnTo>
                  <a:pt x="1006" y="926"/>
                </a:lnTo>
                <a:lnTo>
                  <a:pt x="986" y="782"/>
                </a:lnTo>
                <a:lnTo>
                  <a:pt x="956" y="694"/>
                </a:lnTo>
                <a:lnTo>
                  <a:pt x="924" y="606"/>
                </a:lnTo>
                <a:lnTo>
                  <a:pt x="890" y="534"/>
                </a:lnTo>
                <a:lnTo>
                  <a:pt x="830" y="434"/>
                </a:lnTo>
                <a:lnTo>
                  <a:pt x="766" y="356"/>
                </a:lnTo>
                <a:lnTo>
                  <a:pt x="712" y="300"/>
                </a:lnTo>
                <a:lnTo>
                  <a:pt x="678" y="264"/>
                </a:lnTo>
                <a:lnTo>
                  <a:pt x="578" y="178"/>
                </a:lnTo>
                <a:lnTo>
                  <a:pt x="460" y="110"/>
                </a:lnTo>
                <a:lnTo>
                  <a:pt x="374" y="72"/>
                </a:lnTo>
                <a:lnTo>
                  <a:pt x="284" y="44"/>
                </a:lnTo>
                <a:lnTo>
                  <a:pt x="188" y="18"/>
                </a:lnTo>
                <a:lnTo>
                  <a:pt x="90" y="4"/>
                </a:lnTo>
                <a:lnTo>
                  <a:pt x="0" y="0"/>
                </a:lnTo>
                <a:close/>
              </a:path>
            </a:pathLst>
          </a:custGeom>
          <a:solidFill>
            <a:srgbClr val="66FF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aphicFrame>
        <p:nvGraphicFramePr>
          <p:cNvPr id="24686" name="Object 24685"/>
          <p:cNvGraphicFramePr/>
          <p:nvPr/>
        </p:nvGraphicFramePr>
        <p:xfrm>
          <a:off x="1606550" y="5048250"/>
          <a:ext cx="246063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9" imgW="152400" imgH="393065" progId="Equation.DSMT4">
                  <p:embed/>
                </p:oleObj>
              </mc:Choice>
              <mc:Fallback>
                <p:oleObj name="" r:id="rId9" imgW="152400" imgH="393065" progId="Equation.DSMT4">
                  <p:embed/>
                  <p:pic>
                    <p:nvPicPr>
                      <p:cNvPr id="0" name="Picture 3079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606550" y="5048250"/>
                        <a:ext cx="246063" cy="6365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89" name="Object 24688"/>
          <p:cNvGraphicFramePr/>
          <p:nvPr/>
        </p:nvGraphicFramePr>
        <p:xfrm>
          <a:off x="7918450" y="5245100"/>
          <a:ext cx="246063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11" imgW="152400" imgH="393065" progId="Equation.DSMT4">
                  <p:embed/>
                </p:oleObj>
              </mc:Choice>
              <mc:Fallback>
                <p:oleObj name="" r:id="rId11" imgW="152400" imgH="393065" progId="Equation.DSMT4">
                  <p:embed/>
                  <p:pic>
                    <p:nvPicPr>
                      <p:cNvPr id="0" name="Picture 3081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918450" y="5245100"/>
                        <a:ext cx="246063" cy="6365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90" name="Rectangle 24689"/>
          <p:cNvSpPr/>
          <p:nvPr/>
        </p:nvSpPr>
        <p:spPr>
          <a:xfrm>
            <a:off x="0" y="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4691" name="Rectangle 24690"/>
          <p:cNvSpPr/>
          <p:nvPr/>
        </p:nvSpPr>
        <p:spPr>
          <a:xfrm>
            <a:off x="0" y="666750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4692" name="Rectangle 24691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4693" name="Rectangle 24692"/>
          <p:cNvSpPr/>
          <p:nvPr/>
        </p:nvSpPr>
        <p:spPr>
          <a:xfrm>
            <a:off x="893445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aphicFrame>
        <p:nvGraphicFramePr>
          <p:cNvPr id="24694" name="Object 24693"/>
          <p:cNvGraphicFramePr/>
          <p:nvPr/>
        </p:nvGraphicFramePr>
        <p:xfrm>
          <a:off x="969963" y="3086100"/>
          <a:ext cx="1250950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" r:id="rId13" imgW="546100" imgH="393700" progId="Equation.DSMT4">
                  <p:embed/>
                </p:oleObj>
              </mc:Choice>
              <mc:Fallback>
                <p:oleObj name="" r:id="rId13" imgW="546100" imgH="393700" progId="Equation.DSMT4">
                  <p:embed/>
                  <p:pic>
                    <p:nvPicPr>
                      <p:cNvPr id="0" name="Picture 3082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969963" y="3086100"/>
                        <a:ext cx="1250950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95" name="Object 24694"/>
          <p:cNvGraphicFramePr/>
          <p:nvPr/>
        </p:nvGraphicFramePr>
        <p:xfrm>
          <a:off x="6921500" y="3073400"/>
          <a:ext cx="1019175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5" imgW="444500" imgH="393700" progId="Equation.DSMT4">
                  <p:embed/>
                </p:oleObj>
              </mc:Choice>
              <mc:Fallback>
                <p:oleObj name="" r:id="rId15" imgW="444500" imgH="393700" progId="Equation.DSMT4">
                  <p:embed/>
                  <p:pic>
                    <p:nvPicPr>
                      <p:cNvPr id="0" name="Picture 3075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921500" y="3073400"/>
                        <a:ext cx="1019175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96" name="Freeform 24695"/>
          <p:cNvSpPr/>
          <p:nvPr/>
        </p:nvSpPr>
        <p:spPr>
          <a:xfrm>
            <a:off x="4419600" y="2216150"/>
            <a:ext cx="1130300" cy="1593850"/>
          </a:xfrm>
          <a:custGeom>
            <a:avLst/>
            <a:gdLst/>
            <a:ahLst/>
            <a:cxnLst/>
            <a:pathLst>
              <a:path w="712" h="1004">
                <a:moveTo>
                  <a:pt x="0" y="0"/>
                </a:moveTo>
                <a:lnTo>
                  <a:pt x="0" y="1004"/>
                </a:lnTo>
                <a:lnTo>
                  <a:pt x="712" y="300"/>
                </a:lnTo>
                <a:lnTo>
                  <a:pt x="674" y="257"/>
                </a:lnTo>
                <a:lnTo>
                  <a:pt x="590" y="188"/>
                </a:lnTo>
                <a:lnTo>
                  <a:pt x="503" y="136"/>
                </a:lnTo>
                <a:lnTo>
                  <a:pt x="395" y="80"/>
                </a:lnTo>
                <a:lnTo>
                  <a:pt x="296" y="46"/>
                </a:lnTo>
                <a:lnTo>
                  <a:pt x="192" y="19"/>
                </a:lnTo>
                <a:lnTo>
                  <a:pt x="89" y="8"/>
                </a:lnTo>
                <a:lnTo>
                  <a:pt x="0" y="0"/>
                </a:lnTo>
                <a:close/>
              </a:path>
            </a:pathLst>
          </a:custGeom>
          <a:solidFill>
            <a:srgbClr val="FDA1F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4697" name="Freeform 24696"/>
          <p:cNvSpPr/>
          <p:nvPr/>
        </p:nvSpPr>
        <p:spPr>
          <a:xfrm>
            <a:off x="4419600" y="2692400"/>
            <a:ext cx="1606550" cy="1117600"/>
          </a:xfrm>
          <a:custGeom>
            <a:avLst/>
            <a:gdLst/>
            <a:ahLst/>
            <a:cxnLst/>
            <a:pathLst>
              <a:path w="1012" h="704">
                <a:moveTo>
                  <a:pt x="0" y="704"/>
                </a:moveTo>
                <a:lnTo>
                  <a:pt x="1012" y="700"/>
                </a:lnTo>
                <a:lnTo>
                  <a:pt x="990" y="502"/>
                </a:lnTo>
                <a:lnTo>
                  <a:pt x="962" y="412"/>
                </a:lnTo>
                <a:lnTo>
                  <a:pt x="928" y="308"/>
                </a:lnTo>
                <a:lnTo>
                  <a:pt x="842" y="148"/>
                </a:lnTo>
                <a:lnTo>
                  <a:pt x="782" y="68"/>
                </a:lnTo>
                <a:lnTo>
                  <a:pt x="716" y="0"/>
                </a:lnTo>
                <a:lnTo>
                  <a:pt x="0" y="704"/>
                </a:lnTo>
                <a:close/>
              </a:path>
            </a:pathLst>
          </a:custGeom>
          <a:solidFill>
            <a:srgbClr val="FDA1F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4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4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4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24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24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4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8561" name="Freeform 18560"/>
          <p:cNvSpPr/>
          <p:nvPr/>
        </p:nvSpPr>
        <p:spPr>
          <a:xfrm>
            <a:off x="4324350" y="4029075"/>
            <a:ext cx="1609725" cy="1400175"/>
          </a:xfrm>
          <a:custGeom>
            <a:avLst/>
            <a:gdLst/>
            <a:ahLst/>
            <a:cxnLst/>
            <a:pathLst>
              <a:path w="1014" h="882">
                <a:moveTo>
                  <a:pt x="1014" y="3"/>
                </a:moveTo>
                <a:lnTo>
                  <a:pt x="0" y="0"/>
                </a:lnTo>
                <a:lnTo>
                  <a:pt x="504" y="882"/>
                </a:lnTo>
                <a:lnTo>
                  <a:pt x="630" y="800"/>
                </a:lnTo>
                <a:lnTo>
                  <a:pt x="728" y="713"/>
                </a:lnTo>
                <a:lnTo>
                  <a:pt x="813" y="605"/>
                </a:lnTo>
                <a:lnTo>
                  <a:pt x="873" y="519"/>
                </a:lnTo>
                <a:lnTo>
                  <a:pt x="938" y="393"/>
                </a:lnTo>
                <a:lnTo>
                  <a:pt x="989" y="254"/>
                </a:lnTo>
                <a:lnTo>
                  <a:pt x="1008" y="123"/>
                </a:lnTo>
                <a:lnTo>
                  <a:pt x="1014" y="3"/>
                </a:lnTo>
                <a:close/>
              </a:path>
            </a:pathLst>
          </a:custGeom>
          <a:solidFill>
            <a:srgbClr val="FFFFC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8560" name="Freeform 18559"/>
          <p:cNvSpPr/>
          <p:nvPr/>
        </p:nvSpPr>
        <p:spPr>
          <a:xfrm>
            <a:off x="4337050" y="2438400"/>
            <a:ext cx="1593850" cy="1593850"/>
          </a:xfrm>
          <a:custGeom>
            <a:avLst/>
            <a:gdLst/>
            <a:ahLst/>
            <a:cxnLst/>
            <a:pathLst>
              <a:path w="1004" h="1004">
                <a:moveTo>
                  <a:pt x="0" y="0"/>
                </a:moveTo>
                <a:lnTo>
                  <a:pt x="0" y="1004"/>
                </a:lnTo>
                <a:lnTo>
                  <a:pt x="1004" y="1004"/>
                </a:lnTo>
                <a:lnTo>
                  <a:pt x="999" y="867"/>
                </a:lnTo>
                <a:lnTo>
                  <a:pt x="970" y="725"/>
                </a:lnTo>
                <a:lnTo>
                  <a:pt x="930" y="623"/>
                </a:lnTo>
                <a:lnTo>
                  <a:pt x="880" y="512"/>
                </a:lnTo>
                <a:lnTo>
                  <a:pt x="807" y="407"/>
                </a:lnTo>
                <a:lnTo>
                  <a:pt x="712" y="294"/>
                </a:lnTo>
                <a:lnTo>
                  <a:pt x="606" y="203"/>
                </a:lnTo>
                <a:lnTo>
                  <a:pt x="488" y="128"/>
                </a:lnTo>
                <a:lnTo>
                  <a:pt x="384" y="78"/>
                </a:lnTo>
                <a:lnTo>
                  <a:pt x="252" y="32"/>
                </a:lnTo>
                <a:lnTo>
                  <a:pt x="138" y="12"/>
                </a:lnTo>
                <a:lnTo>
                  <a:pt x="0" y="0"/>
                </a:lnTo>
                <a:close/>
              </a:path>
            </a:pathLst>
          </a:custGeom>
          <a:solidFill>
            <a:srgbClr val="6699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18438" name="Group 18437"/>
          <p:cNvGrpSpPr/>
          <p:nvPr/>
        </p:nvGrpSpPr>
        <p:grpSpPr>
          <a:xfrm>
            <a:off x="2635250" y="2336800"/>
            <a:ext cx="3403600" cy="3365500"/>
            <a:chOff x="1420" y="644"/>
            <a:chExt cx="2872" cy="2840"/>
          </a:xfrm>
        </p:grpSpPr>
        <p:sp>
          <p:nvSpPr>
            <p:cNvPr id="18439" name="Oval 18438"/>
            <p:cNvSpPr/>
            <p:nvPr/>
          </p:nvSpPr>
          <p:spPr>
            <a:xfrm>
              <a:off x="1512" y="732"/>
              <a:ext cx="2695" cy="2695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8440" name="Straight Connector 18439"/>
            <p:cNvSpPr/>
            <p:nvPr/>
          </p:nvSpPr>
          <p:spPr>
            <a:xfrm>
              <a:off x="1512" y="2076"/>
              <a:ext cx="27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41" name="Straight Connector 18440"/>
            <p:cNvSpPr/>
            <p:nvPr/>
          </p:nvSpPr>
          <p:spPr>
            <a:xfrm>
              <a:off x="2856" y="720"/>
              <a:ext cx="0" cy="272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42" name="Straight Connector 18441"/>
            <p:cNvSpPr/>
            <p:nvPr/>
          </p:nvSpPr>
          <p:spPr>
            <a:xfrm flipV="1">
              <a:off x="3492" y="828"/>
              <a:ext cx="60" cy="11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43" name="Straight Connector 18442"/>
            <p:cNvSpPr/>
            <p:nvPr/>
          </p:nvSpPr>
          <p:spPr>
            <a:xfrm flipH="1" flipV="1">
              <a:off x="1578" y="1302"/>
              <a:ext cx="156" cy="10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44" name="Straight Connector 18443"/>
            <p:cNvSpPr/>
            <p:nvPr/>
          </p:nvSpPr>
          <p:spPr>
            <a:xfrm rot="-567739" flipH="1" flipV="1">
              <a:off x="2160" y="804"/>
              <a:ext cx="72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45" name="Straight Connector 18444"/>
            <p:cNvSpPr/>
            <p:nvPr/>
          </p:nvSpPr>
          <p:spPr>
            <a:xfrm>
              <a:off x="3948" y="2724"/>
              <a:ext cx="138" cy="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46" name="Straight Connector 18445"/>
            <p:cNvSpPr/>
            <p:nvPr/>
          </p:nvSpPr>
          <p:spPr>
            <a:xfrm>
              <a:off x="3486" y="3186"/>
              <a:ext cx="78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47" name="Straight Connector 18446"/>
            <p:cNvSpPr/>
            <p:nvPr/>
          </p:nvSpPr>
          <p:spPr>
            <a:xfrm flipH="1">
              <a:off x="2130" y="3180"/>
              <a:ext cx="96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48" name="Straight Connector 18447"/>
            <p:cNvSpPr/>
            <p:nvPr/>
          </p:nvSpPr>
          <p:spPr>
            <a:xfrm flipH="1">
              <a:off x="1614" y="2676"/>
              <a:ext cx="168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49" name="Straight Connector 18448"/>
            <p:cNvSpPr/>
            <p:nvPr/>
          </p:nvSpPr>
          <p:spPr>
            <a:xfrm flipV="1">
              <a:off x="3966" y="1374"/>
              <a:ext cx="138" cy="7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50" name="Straight Connector 18449"/>
            <p:cNvSpPr/>
            <p:nvPr/>
          </p:nvSpPr>
          <p:spPr>
            <a:xfrm flipV="1">
              <a:off x="2856" y="644"/>
              <a:ext cx="0" cy="1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51" name="Straight Connector 18450"/>
            <p:cNvSpPr/>
            <p:nvPr/>
          </p:nvSpPr>
          <p:spPr>
            <a:xfrm>
              <a:off x="2856" y="3328"/>
              <a:ext cx="0" cy="1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52" name="Straight Connector 18451"/>
            <p:cNvSpPr/>
            <p:nvPr/>
          </p:nvSpPr>
          <p:spPr>
            <a:xfrm>
              <a:off x="4120" y="2076"/>
              <a:ext cx="1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53" name="Straight Connector 18452"/>
            <p:cNvSpPr/>
            <p:nvPr/>
          </p:nvSpPr>
          <p:spPr>
            <a:xfrm flipH="1">
              <a:off x="1420" y="2076"/>
              <a:ext cx="18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54" name="Oval 18453"/>
            <p:cNvSpPr/>
            <p:nvPr/>
          </p:nvSpPr>
          <p:spPr>
            <a:xfrm>
              <a:off x="2825" y="2048"/>
              <a:ext cx="58" cy="58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18455" name="Group 18454"/>
          <p:cNvGrpSpPr/>
          <p:nvPr/>
        </p:nvGrpSpPr>
        <p:grpSpPr>
          <a:xfrm>
            <a:off x="412750" y="419100"/>
            <a:ext cx="1763713" cy="1743075"/>
            <a:chOff x="2840" y="1176"/>
            <a:chExt cx="2872" cy="2840"/>
          </a:xfrm>
        </p:grpSpPr>
        <p:grpSp>
          <p:nvGrpSpPr>
            <p:cNvPr id="18456" name="Group 18455"/>
            <p:cNvGrpSpPr/>
            <p:nvPr/>
          </p:nvGrpSpPr>
          <p:grpSpPr>
            <a:xfrm>
              <a:off x="2840" y="1176"/>
              <a:ext cx="2872" cy="2840"/>
              <a:chOff x="1420" y="644"/>
              <a:chExt cx="2872" cy="2840"/>
            </a:xfrm>
          </p:grpSpPr>
          <p:sp>
            <p:nvSpPr>
              <p:cNvPr id="18457" name="Oval 18456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8458" name="Straight Connector 18457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459" name="Straight Connector 18458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460" name="Straight Connector 18459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461" name="Straight Connector 18460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462" name="Straight Connector 18461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463" name="Straight Connector 18462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464" name="Straight Connector 18463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465" name="Straight Connector 18464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466" name="Straight Connector 18465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467" name="Straight Connector 18466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468" name="Straight Connector 18467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469" name="Straight Connector 18468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470" name="Straight Connector 18469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471" name="Straight Connector 18470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472" name="Oval 18471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18473" name="Freeform 18472"/>
            <p:cNvSpPr/>
            <p:nvPr/>
          </p:nvSpPr>
          <p:spPr>
            <a:xfrm>
              <a:off x="4272" y="1264"/>
              <a:ext cx="660" cy="1344"/>
            </a:xfrm>
            <a:custGeom>
              <a:avLst/>
              <a:gdLst/>
              <a:ahLst/>
              <a:cxnLst/>
              <a:pathLst>
                <a:path w="660" h="1344">
                  <a:moveTo>
                    <a:pt x="0" y="0"/>
                  </a:moveTo>
                  <a:lnTo>
                    <a:pt x="0" y="1344"/>
                  </a:lnTo>
                  <a:lnTo>
                    <a:pt x="660" y="172"/>
                  </a:lnTo>
                  <a:lnTo>
                    <a:pt x="525" y="101"/>
                  </a:lnTo>
                  <a:lnTo>
                    <a:pt x="340" y="36"/>
                  </a:lnTo>
                  <a:lnTo>
                    <a:pt x="157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FF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18474" name="Group 18473"/>
          <p:cNvGrpSpPr/>
          <p:nvPr/>
        </p:nvGrpSpPr>
        <p:grpSpPr>
          <a:xfrm>
            <a:off x="3632200" y="438150"/>
            <a:ext cx="1754188" cy="1735138"/>
            <a:chOff x="1420" y="644"/>
            <a:chExt cx="2872" cy="2840"/>
          </a:xfrm>
        </p:grpSpPr>
        <p:sp>
          <p:nvSpPr>
            <p:cNvPr id="18475" name="Oval 18474"/>
            <p:cNvSpPr/>
            <p:nvPr/>
          </p:nvSpPr>
          <p:spPr>
            <a:xfrm>
              <a:off x="1512" y="732"/>
              <a:ext cx="2695" cy="2695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8476" name="Straight Connector 18475"/>
            <p:cNvSpPr/>
            <p:nvPr/>
          </p:nvSpPr>
          <p:spPr>
            <a:xfrm>
              <a:off x="1512" y="2076"/>
              <a:ext cx="27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77" name="Straight Connector 18476"/>
            <p:cNvSpPr/>
            <p:nvPr/>
          </p:nvSpPr>
          <p:spPr>
            <a:xfrm>
              <a:off x="2856" y="720"/>
              <a:ext cx="0" cy="272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78" name="Straight Connector 18477"/>
            <p:cNvSpPr/>
            <p:nvPr/>
          </p:nvSpPr>
          <p:spPr>
            <a:xfrm flipV="1">
              <a:off x="3492" y="828"/>
              <a:ext cx="60" cy="11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79" name="Straight Connector 18478"/>
            <p:cNvSpPr/>
            <p:nvPr/>
          </p:nvSpPr>
          <p:spPr>
            <a:xfrm flipH="1" flipV="1">
              <a:off x="1578" y="1302"/>
              <a:ext cx="156" cy="10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80" name="Straight Connector 18479"/>
            <p:cNvSpPr/>
            <p:nvPr/>
          </p:nvSpPr>
          <p:spPr>
            <a:xfrm rot="-567739" flipH="1" flipV="1">
              <a:off x="2160" y="804"/>
              <a:ext cx="72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81" name="Straight Connector 18480"/>
            <p:cNvSpPr/>
            <p:nvPr/>
          </p:nvSpPr>
          <p:spPr>
            <a:xfrm>
              <a:off x="3948" y="2724"/>
              <a:ext cx="138" cy="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82" name="Straight Connector 18481"/>
            <p:cNvSpPr/>
            <p:nvPr/>
          </p:nvSpPr>
          <p:spPr>
            <a:xfrm>
              <a:off x="3486" y="3186"/>
              <a:ext cx="78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83" name="Straight Connector 18482"/>
            <p:cNvSpPr/>
            <p:nvPr/>
          </p:nvSpPr>
          <p:spPr>
            <a:xfrm flipH="1">
              <a:off x="2130" y="3180"/>
              <a:ext cx="96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84" name="Straight Connector 18483"/>
            <p:cNvSpPr/>
            <p:nvPr/>
          </p:nvSpPr>
          <p:spPr>
            <a:xfrm flipH="1">
              <a:off x="1614" y="2676"/>
              <a:ext cx="168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85" name="Straight Connector 18484"/>
            <p:cNvSpPr/>
            <p:nvPr/>
          </p:nvSpPr>
          <p:spPr>
            <a:xfrm flipV="1">
              <a:off x="3966" y="1374"/>
              <a:ext cx="138" cy="7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86" name="Straight Connector 18485"/>
            <p:cNvSpPr/>
            <p:nvPr/>
          </p:nvSpPr>
          <p:spPr>
            <a:xfrm flipV="1">
              <a:off x="2856" y="644"/>
              <a:ext cx="0" cy="1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87" name="Straight Connector 18486"/>
            <p:cNvSpPr/>
            <p:nvPr/>
          </p:nvSpPr>
          <p:spPr>
            <a:xfrm>
              <a:off x="2856" y="3328"/>
              <a:ext cx="0" cy="1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88" name="Straight Connector 18487"/>
            <p:cNvSpPr/>
            <p:nvPr/>
          </p:nvSpPr>
          <p:spPr>
            <a:xfrm>
              <a:off x="4120" y="2076"/>
              <a:ext cx="1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89" name="Straight Connector 18488"/>
            <p:cNvSpPr/>
            <p:nvPr/>
          </p:nvSpPr>
          <p:spPr>
            <a:xfrm flipH="1">
              <a:off x="1420" y="2076"/>
              <a:ext cx="18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90" name="Oval 18489"/>
            <p:cNvSpPr/>
            <p:nvPr/>
          </p:nvSpPr>
          <p:spPr>
            <a:xfrm>
              <a:off x="2825" y="2048"/>
              <a:ext cx="58" cy="58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18491" name="Freeform 18490"/>
          <p:cNvSpPr/>
          <p:nvPr/>
        </p:nvSpPr>
        <p:spPr>
          <a:xfrm>
            <a:off x="4505325" y="492125"/>
            <a:ext cx="719138" cy="823913"/>
          </a:xfrm>
          <a:custGeom>
            <a:avLst/>
            <a:gdLst/>
            <a:ahLst/>
            <a:cxnLst/>
            <a:pathLst>
              <a:path w="1176" h="1350">
                <a:moveTo>
                  <a:pt x="12" y="0"/>
                </a:moveTo>
                <a:lnTo>
                  <a:pt x="0" y="1350"/>
                </a:lnTo>
                <a:lnTo>
                  <a:pt x="1176" y="684"/>
                </a:lnTo>
                <a:lnTo>
                  <a:pt x="1089" y="540"/>
                </a:lnTo>
                <a:lnTo>
                  <a:pt x="950" y="381"/>
                </a:lnTo>
                <a:lnTo>
                  <a:pt x="815" y="264"/>
                </a:lnTo>
                <a:lnTo>
                  <a:pt x="660" y="168"/>
                </a:lnTo>
                <a:lnTo>
                  <a:pt x="519" y="98"/>
                </a:lnTo>
                <a:lnTo>
                  <a:pt x="356" y="44"/>
                </a:lnTo>
                <a:lnTo>
                  <a:pt x="173" y="9"/>
                </a:lnTo>
                <a:lnTo>
                  <a:pt x="12" y="0"/>
                </a:lnTo>
                <a:close/>
              </a:path>
            </a:pathLst>
          </a:custGeom>
          <a:solidFill>
            <a:srgbClr val="FFFFC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18492" name="Group 18491"/>
          <p:cNvGrpSpPr/>
          <p:nvPr/>
        </p:nvGrpSpPr>
        <p:grpSpPr>
          <a:xfrm>
            <a:off x="6623050" y="495300"/>
            <a:ext cx="1717675" cy="1698625"/>
            <a:chOff x="2780" y="1116"/>
            <a:chExt cx="2872" cy="2840"/>
          </a:xfrm>
        </p:grpSpPr>
        <p:grpSp>
          <p:nvGrpSpPr>
            <p:cNvPr id="18493" name="Group 18492"/>
            <p:cNvGrpSpPr/>
            <p:nvPr/>
          </p:nvGrpSpPr>
          <p:grpSpPr>
            <a:xfrm>
              <a:off x="2780" y="1116"/>
              <a:ext cx="2872" cy="2840"/>
              <a:chOff x="1420" y="644"/>
              <a:chExt cx="2872" cy="2840"/>
            </a:xfrm>
          </p:grpSpPr>
          <p:sp>
            <p:nvSpPr>
              <p:cNvPr id="18494" name="Oval 18493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8495" name="Straight Connector 18494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496" name="Straight Connector 18495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497" name="Straight Connector 18496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498" name="Straight Connector 18497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499" name="Straight Connector 18498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00" name="Straight Connector 18499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01" name="Straight Connector 18500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02" name="Straight Connector 18501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03" name="Straight Connector 18502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04" name="Straight Connector 18503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05" name="Straight Connector 18504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06" name="Straight Connector 18505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07" name="Straight Connector 18506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08" name="Straight Connector 18507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09" name="Oval 18508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18510" name="Freeform 18509"/>
            <p:cNvSpPr/>
            <p:nvPr/>
          </p:nvSpPr>
          <p:spPr>
            <a:xfrm>
              <a:off x="4212" y="1200"/>
              <a:ext cx="1352" cy="1352"/>
            </a:xfrm>
            <a:custGeom>
              <a:avLst/>
              <a:gdLst/>
              <a:ahLst/>
              <a:cxnLst/>
              <a:pathLst>
                <a:path w="1352" h="1352">
                  <a:moveTo>
                    <a:pt x="0" y="0"/>
                  </a:moveTo>
                  <a:lnTo>
                    <a:pt x="0" y="1352"/>
                  </a:lnTo>
                  <a:lnTo>
                    <a:pt x="1352" y="1348"/>
                  </a:lnTo>
                  <a:lnTo>
                    <a:pt x="1344" y="1168"/>
                  </a:lnTo>
                  <a:lnTo>
                    <a:pt x="1310" y="998"/>
                  </a:lnTo>
                  <a:lnTo>
                    <a:pt x="1256" y="850"/>
                  </a:lnTo>
                  <a:lnTo>
                    <a:pt x="1184" y="684"/>
                  </a:lnTo>
                  <a:lnTo>
                    <a:pt x="1074" y="526"/>
                  </a:lnTo>
                  <a:lnTo>
                    <a:pt x="952" y="390"/>
                  </a:lnTo>
                  <a:lnTo>
                    <a:pt x="835" y="285"/>
                  </a:lnTo>
                  <a:lnTo>
                    <a:pt x="664" y="164"/>
                  </a:lnTo>
                  <a:lnTo>
                    <a:pt x="525" y="106"/>
                  </a:lnTo>
                  <a:lnTo>
                    <a:pt x="364" y="48"/>
                  </a:lnTo>
                  <a:lnTo>
                    <a:pt x="195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99FF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18511" name="Group 18510"/>
          <p:cNvGrpSpPr/>
          <p:nvPr/>
        </p:nvGrpSpPr>
        <p:grpSpPr>
          <a:xfrm>
            <a:off x="527050" y="4743450"/>
            <a:ext cx="1695450" cy="1676400"/>
            <a:chOff x="2888" y="1524"/>
            <a:chExt cx="2872" cy="2840"/>
          </a:xfrm>
        </p:grpSpPr>
        <p:grpSp>
          <p:nvGrpSpPr>
            <p:cNvPr id="18512" name="Group 18511"/>
            <p:cNvGrpSpPr/>
            <p:nvPr/>
          </p:nvGrpSpPr>
          <p:grpSpPr>
            <a:xfrm>
              <a:off x="2888" y="1524"/>
              <a:ext cx="2872" cy="2840"/>
              <a:chOff x="1420" y="644"/>
              <a:chExt cx="2872" cy="2840"/>
            </a:xfrm>
          </p:grpSpPr>
          <p:sp>
            <p:nvSpPr>
              <p:cNvPr id="18513" name="Oval 18512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8514" name="Straight Connector 18513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15" name="Straight Connector 18514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16" name="Straight Connector 18515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17" name="Straight Connector 18516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18" name="Straight Connector 18517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19" name="Straight Connector 18518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20" name="Straight Connector 18519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21" name="Straight Connector 18520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22" name="Straight Connector 18521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23" name="Straight Connector 18522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24" name="Straight Connector 18523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25" name="Straight Connector 18524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26" name="Straight Connector 18525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27" name="Straight Connector 18526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28" name="Oval 18527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18529" name="Freeform 18528"/>
            <p:cNvSpPr/>
            <p:nvPr/>
          </p:nvSpPr>
          <p:spPr>
            <a:xfrm>
              <a:off x="4320" y="1608"/>
              <a:ext cx="1356" cy="2035"/>
            </a:xfrm>
            <a:custGeom>
              <a:avLst/>
              <a:gdLst/>
              <a:ahLst/>
              <a:cxnLst/>
              <a:pathLst>
                <a:path w="1356" h="2035">
                  <a:moveTo>
                    <a:pt x="0" y="0"/>
                  </a:moveTo>
                  <a:lnTo>
                    <a:pt x="0" y="1352"/>
                  </a:lnTo>
                  <a:lnTo>
                    <a:pt x="1164" y="2035"/>
                  </a:lnTo>
                  <a:lnTo>
                    <a:pt x="1246" y="1876"/>
                  </a:lnTo>
                  <a:lnTo>
                    <a:pt x="1308" y="1700"/>
                  </a:lnTo>
                  <a:lnTo>
                    <a:pt x="1342" y="1524"/>
                  </a:lnTo>
                  <a:lnTo>
                    <a:pt x="1356" y="1346"/>
                  </a:lnTo>
                  <a:lnTo>
                    <a:pt x="1342" y="1170"/>
                  </a:lnTo>
                  <a:lnTo>
                    <a:pt x="1310" y="998"/>
                  </a:lnTo>
                  <a:lnTo>
                    <a:pt x="1256" y="850"/>
                  </a:lnTo>
                  <a:lnTo>
                    <a:pt x="1184" y="684"/>
                  </a:lnTo>
                  <a:lnTo>
                    <a:pt x="1074" y="526"/>
                  </a:lnTo>
                  <a:lnTo>
                    <a:pt x="952" y="390"/>
                  </a:lnTo>
                  <a:lnTo>
                    <a:pt x="835" y="285"/>
                  </a:lnTo>
                  <a:lnTo>
                    <a:pt x="664" y="164"/>
                  </a:lnTo>
                  <a:lnTo>
                    <a:pt x="525" y="106"/>
                  </a:lnTo>
                  <a:lnTo>
                    <a:pt x="364" y="48"/>
                  </a:lnTo>
                  <a:lnTo>
                    <a:pt x="195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FFFF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18530" name="Group 18529"/>
          <p:cNvGrpSpPr/>
          <p:nvPr/>
        </p:nvGrpSpPr>
        <p:grpSpPr>
          <a:xfrm>
            <a:off x="6432550" y="4762500"/>
            <a:ext cx="1712913" cy="1693863"/>
            <a:chOff x="2444" y="1356"/>
            <a:chExt cx="2872" cy="2840"/>
          </a:xfrm>
        </p:grpSpPr>
        <p:grpSp>
          <p:nvGrpSpPr>
            <p:cNvPr id="18531" name="Group 18530"/>
            <p:cNvGrpSpPr/>
            <p:nvPr/>
          </p:nvGrpSpPr>
          <p:grpSpPr>
            <a:xfrm>
              <a:off x="2444" y="1356"/>
              <a:ext cx="2872" cy="2840"/>
              <a:chOff x="1420" y="644"/>
              <a:chExt cx="2872" cy="2840"/>
            </a:xfrm>
          </p:grpSpPr>
          <p:sp>
            <p:nvSpPr>
              <p:cNvPr id="18532" name="Oval 18531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8533" name="Straight Connector 18532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34" name="Straight Connector 18533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35" name="Straight Connector 18534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36" name="Straight Connector 18535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37" name="Straight Connector 18536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38" name="Straight Connector 18537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39" name="Straight Connector 18538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40" name="Straight Connector 18539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41" name="Straight Connector 18540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42" name="Straight Connector 18541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43" name="Straight Connector 18542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44" name="Straight Connector 18543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45" name="Straight Connector 18544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46" name="Straight Connector 18545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8547" name="Oval 18546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18548" name="Freeform 18547"/>
            <p:cNvSpPr/>
            <p:nvPr/>
          </p:nvSpPr>
          <p:spPr>
            <a:xfrm>
              <a:off x="3876" y="1440"/>
              <a:ext cx="1356" cy="2704"/>
            </a:xfrm>
            <a:custGeom>
              <a:avLst/>
              <a:gdLst/>
              <a:ahLst/>
              <a:cxnLst/>
              <a:pathLst>
                <a:path w="1356" h="2704">
                  <a:moveTo>
                    <a:pt x="0" y="0"/>
                  </a:moveTo>
                  <a:lnTo>
                    <a:pt x="0" y="1352"/>
                  </a:lnTo>
                  <a:lnTo>
                    <a:pt x="4" y="2704"/>
                  </a:lnTo>
                  <a:lnTo>
                    <a:pt x="276" y="2678"/>
                  </a:lnTo>
                  <a:lnTo>
                    <a:pt x="502" y="2606"/>
                  </a:lnTo>
                  <a:lnTo>
                    <a:pt x="696" y="2512"/>
                  </a:lnTo>
                  <a:lnTo>
                    <a:pt x="850" y="2406"/>
                  </a:lnTo>
                  <a:lnTo>
                    <a:pt x="1022" y="2238"/>
                  </a:lnTo>
                  <a:lnTo>
                    <a:pt x="1166" y="2038"/>
                  </a:lnTo>
                  <a:lnTo>
                    <a:pt x="1258" y="1846"/>
                  </a:lnTo>
                  <a:lnTo>
                    <a:pt x="1308" y="1700"/>
                  </a:lnTo>
                  <a:lnTo>
                    <a:pt x="1342" y="1524"/>
                  </a:lnTo>
                  <a:lnTo>
                    <a:pt x="1356" y="1346"/>
                  </a:lnTo>
                  <a:lnTo>
                    <a:pt x="1342" y="1170"/>
                  </a:lnTo>
                  <a:lnTo>
                    <a:pt x="1310" y="998"/>
                  </a:lnTo>
                  <a:lnTo>
                    <a:pt x="1256" y="850"/>
                  </a:lnTo>
                  <a:lnTo>
                    <a:pt x="1184" y="684"/>
                  </a:lnTo>
                  <a:lnTo>
                    <a:pt x="1074" y="526"/>
                  </a:lnTo>
                  <a:lnTo>
                    <a:pt x="952" y="390"/>
                  </a:lnTo>
                  <a:lnTo>
                    <a:pt x="835" y="285"/>
                  </a:lnTo>
                  <a:lnTo>
                    <a:pt x="664" y="164"/>
                  </a:lnTo>
                  <a:lnTo>
                    <a:pt x="525" y="106"/>
                  </a:lnTo>
                  <a:lnTo>
                    <a:pt x="364" y="48"/>
                  </a:lnTo>
                  <a:lnTo>
                    <a:pt x="195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C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aphicFrame>
        <p:nvGraphicFramePr>
          <p:cNvPr id="18558" name="Object 18557"/>
          <p:cNvGraphicFramePr/>
          <p:nvPr/>
        </p:nvGraphicFramePr>
        <p:xfrm>
          <a:off x="949325" y="3098800"/>
          <a:ext cx="1279525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" name="" r:id="rId1" imgW="558800" imgH="393700" progId="Equation.DSMT4">
                  <p:embed/>
                </p:oleObj>
              </mc:Choice>
              <mc:Fallback>
                <p:oleObj name="" r:id="rId1" imgW="558800" imgH="393700" progId="Equation.DSMT4">
                  <p:embed/>
                  <p:pic>
                    <p:nvPicPr>
                      <p:cNvPr id="0" name="Picture 31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49325" y="3098800"/>
                        <a:ext cx="1279525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559" name="Object 18558"/>
          <p:cNvGraphicFramePr/>
          <p:nvPr/>
        </p:nvGraphicFramePr>
        <p:xfrm>
          <a:off x="6910388" y="3124200"/>
          <a:ext cx="493712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" name="" r:id="rId3" imgW="215900" imgH="393065" progId="Equation.DSMT4">
                  <p:embed/>
                </p:oleObj>
              </mc:Choice>
              <mc:Fallback>
                <p:oleObj name="" r:id="rId3" imgW="215900" imgH="393065" progId="Equation.DSMT4">
                  <p:embed/>
                  <p:pic>
                    <p:nvPicPr>
                      <p:cNvPr id="0" name="Picture 317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10388" y="3124200"/>
                        <a:ext cx="493712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563" name="Group 18562"/>
          <p:cNvGrpSpPr/>
          <p:nvPr/>
        </p:nvGrpSpPr>
        <p:grpSpPr>
          <a:xfrm>
            <a:off x="1593850" y="476250"/>
            <a:ext cx="7124700" cy="5507038"/>
            <a:chOff x="1004" y="300"/>
            <a:chExt cx="4488" cy="3469"/>
          </a:xfrm>
        </p:grpSpPr>
        <p:graphicFrame>
          <p:nvGraphicFramePr>
            <p:cNvPr id="18564" name="Object 18563"/>
            <p:cNvGraphicFramePr/>
            <p:nvPr/>
          </p:nvGraphicFramePr>
          <p:xfrm>
            <a:off x="1400" y="300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79" name="" r:id="rId5" imgW="215900" imgH="393065" progId="Equation.DSMT4">
                    <p:embed/>
                  </p:oleObj>
                </mc:Choice>
                <mc:Fallback>
                  <p:oleObj name="" r:id="rId5" imgW="215900" imgH="393065" progId="Equation.DSMT4">
                    <p:embed/>
                    <p:pic>
                      <p:nvPicPr>
                        <p:cNvPr id="0" name="Picture 3178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400" y="300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565" name="Object 18564"/>
            <p:cNvGraphicFramePr/>
            <p:nvPr/>
          </p:nvGraphicFramePr>
          <p:xfrm>
            <a:off x="3444" y="316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0" name="" r:id="rId7" imgW="215900" imgH="393065" progId="Equation.DSMT4">
                    <p:embed/>
                  </p:oleObj>
                </mc:Choice>
                <mc:Fallback>
                  <p:oleObj name="" r:id="rId7" imgW="215900" imgH="393065" progId="Equation.DSMT4">
                    <p:embed/>
                    <p:pic>
                      <p:nvPicPr>
                        <p:cNvPr id="0" name="Picture 3179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444" y="316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566" name="Object 18565"/>
            <p:cNvGraphicFramePr/>
            <p:nvPr/>
          </p:nvGraphicFramePr>
          <p:xfrm>
            <a:off x="2916" y="332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1" name="" r:id="rId9" imgW="152400" imgH="393065" progId="Equation.DSMT4">
                    <p:embed/>
                  </p:oleObj>
                </mc:Choice>
                <mc:Fallback>
                  <p:oleObj name="" r:id="rId9" imgW="152400" imgH="393065" progId="Equation.DSMT4">
                    <p:embed/>
                    <p:pic>
                      <p:nvPicPr>
                        <p:cNvPr id="0" name="Picture 3180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916" y="332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567" name="Object 18566"/>
            <p:cNvGraphicFramePr/>
            <p:nvPr/>
          </p:nvGraphicFramePr>
          <p:xfrm>
            <a:off x="5272" y="404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2" name="" r:id="rId11" imgW="215900" imgH="393065" progId="Equation.DSMT4">
                    <p:embed/>
                  </p:oleObj>
                </mc:Choice>
                <mc:Fallback>
                  <p:oleObj name="" r:id="rId11" imgW="215900" imgH="393065" progId="Equation.DSMT4">
                    <p:embed/>
                    <p:pic>
                      <p:nvPicPr>
                        <p:cNvPr id="0" name="Picture 3181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5272" y="404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568" name="Object 18567"/>
            <p:cNvGraphicFramePr/>
            <p:nvPr/>
          </p:nvGraphicFramePr>
          <p:xfrm>
            <a:off x="4846" y="420"/>
            <a:ext cx="168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3" name="" r:id="rId13" imgW="165100" imgH="393065" progId="Equation.DSMT4">
                    <p:embed/>
                  </p:oleObj>
                </mc:Choice>
                <mc:Fallback>
                  <p:oleObj name="" r:id="rId13" imgW="165100" imgH="393065" progId="Equation.DSMT4">
                    <p:embed/>
                    <p:pic>
                      <p:nvPicPr>
                        <p:cNvPr id="0" name="Picture 3182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4846" y="420"/>
                          <a:ext cx="168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569" name="Object 18568"/>
            <p:cNvGraphicFramePr/>
            <p:nvPr/>
          </p:nvGraphicFramePr>
          <p:xfrm>
            <a:off x="1436" y="3276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4" name="" r:id="rId15" imgW="215900" imgH="393065" progId="Equation.DSMT4">
                    <p:embed/>
                  </p:oleObj>
                </mc:Choice>
                <mc:Fallback>
                  <p:oleObj name="" r:id="rId15" imgW="215900" imgH="393065" progId="Equation.DSMT4">
                    <p:embed/>
                    <p:pic>
                      <p:nvPicPr>
                        <p:cNvPr id="0" name="Picture 3183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1436" y="3276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570" name="Object 18569"/>
            <p:cNvGraphicFramePr/>
            <p:nvPr/>
          </p:nvGraphicFramePr>
          <p:xfrm>
            <a:off x="1004" y="3172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5" name="" r:id="rId17" imgW="152400" imgH="393065" progId="Equation.DSMT4">
                    <p:embed/>
                  </p:oleObj>
                </mc:Choice>
                <mc:Fallback>
                  <p:oleObj name="" r:id="rId17" imgW="152400" imgH="393065" progId="Equation.DSMT4">
                    <p:embed/>
                    <p:pic>
                      <p:nvPicPr>
                        <p:cNvPr id="0" name="Picture 3184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1004" y="3172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571" name="Object 18570"/>
            <p:cNvGraphicFramePr/>
            <p:nvPr/>
          </p:nvGraphicFramePr>
          <p:xfrm>
            <a:off x="5184" y="3340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6" name="" r:id="rId19" imgW="215900" imgH="393065" progId="Equation.DSMT4">
                    <p:embed/>
                  </p:oleObj>
                </mc:Choice>
                <mc:Fallback>
                  <p:oleObj name="" r:id="rId19" imgW="215900" imgH="393065" progId="Equation.DSMT4">
                    <p:embed/>
                    <p:pic>
                      <p:nvPicPr>
                        <p:cNvPr id="0" name="Picture 3185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5184" y="3340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572" name="Object 18571"/>
            <p:cNvGraphicFramePr/>
            <p:nvPr/>
          </p:nvGraphicFramePr>
          <p:xfrm>
            <a:off x="4728" y="3368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87" name="" r:id="rId21" imgW="152400" imgH="393065" progId="Equation.DSMT4">
                    <p:embed/>
                  </p:oleObj>
                </mc:Choice>
                <mc:Fallback>
                  <p:oleObj name="" r:id="rId21" imgW="152400" imgH="393065" progId="Equation.DSMT4">
                    <p:embed/>
                    <p:pic>
                      <p:nvPicPr>
                        <p:cNvPr id="0" name="Picture 3186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4728" y="3368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8573" name="Rectangle 18572"/>
          <p:cNvSpPr/>
          <p:nvPr/>
        </p:nvSpPr>
        <p:spPr>
          <a:xfrm>
            <a:off x="0" y="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8574" name="Rectangle 18573"/>
          <p:cNvSpPr/>
          <p:nvPr/>
        </p:nvSpPr>
        <p:spPr>
          <a:xfrm>
            <a:off x="0" y="666750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8575" name="Rectangle 18574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8576" name="Rectangle 18575"/>
          <p:cNvSpPr/>
          <p:nvPr/>
        </p:nvSpPr>
        <p:spPr>
          <a:xfrm>
            <a:off x="893445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8577" name="Title 18576"/>
          <p:cNvSpPr>
            <a:spLocks noGrp="1"/>
          </p:cNvSpPr>
          <p:nvPr>
            <p:ph type="title" idx="4294967295"/>
          </p:nvPr>
        </p:nvSpPr>
        <p:spPr>
          <a:xfrm>
            <a:off x="3105150" y="5684838"/>
            <a:ext cx="2647950" cy="876300"/>
          </a:xfrm>
          <a:ln/>
        </p:spPr>
        <p:txBody>
          <a:bodyPr anchor="ctr" anchorCtr="0"/>
          <a:p>
            <a:r>
              <a:rPr>
                <a:solidFill>
                  <a:schemeClr val="bg1"/>
                </a:solidFill>
              </a:rPr>
              <a:t>1/4 + 1/6</a:t>
            </a:r>
            <a:endParaRPr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8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8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1987" name="Freeform 41986"/>
          <p:cNvSpPr/>
          <p:nvPr/>
        </p:nvSpPr>
        <p:spPr>
          <a:xfrm>
            <a:off x="4337050" y="2438400"/>
            <a:ext cx="1593850" cy="1593850"/>
          </a:xfrm>
          <a:custGeom>
            <a:avLst/>
            <a:gdLst/>
            <a:ahLst/>
            <a:cxnLst/>
            <a:pathLst>
              <a:path w="1004" h="1004">
                <a:moveTo>
                  <a:pt x="0" y="0"/>
                </a:moveTo>
                <a:lnTo>
                  <a:pt x="0" y="1004"/>
                </a:lnTo>
                <a:lnTo>
                  <a:pt x="1004" y="1004"/>
                </a:lnTo>
                <a:lnTo>
                  <a:pt x="999" y="867"/>
                </a:lnTo>
                <a:lnTo>
                  <a:pt x="970" y="725"/>
                </a:lnTo>
                <a:lnTo>
                  <a:pt x="930" y="623"/>
                </a:lnTo>
                <a:lnTo>
                  <a:pt x="880" y="512"/>
                </a:lnTo>
                <a:lnTo>
                  <a:pt x="807" y="407"/>
                </a:lnTo>
                <a:lnTo>
                  <a:pt x="712" y="294"/>
                </a:lnTo>
                <a:lnTo>
                  <a:pt x="606" y="203"/>
                </a:lnTo>
                <a:lnTo>
                  <a:pt x="488" y="128"/>
                </a:lnTo>
                <a:lnTo>
                  <a:pt x="384" y="78"/>
                </a:lnTo>
                <a:lnTo>
                  <a:pt x="252" y="32"/>
                </a:lnTo>
                <a:lnTo>
                  <a:pt x="138" y="12"/>
                </a:lnTo>
                <a:lnTo>
                  <a:pt x="0" y="0"/>
                </a:lnTo>
                <a:close/>
              </a:path>
            </a:pathLst>
          </a:custGeom>
          <a:solidFill>
            <a:srgbClr val="6699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41988" name="Group 41987"/>
          <p:cNvGrpSpPr/>
          <p:nvPr/>
        </p:nvGrpSpPr>
        <p:grpSpPr>
          <a:xfrm>
            <a:off x="2635250" y="2336800"/>
            <a:ext cx="3403600" cy="3365500"/>
            <a:chOff x="1420" y="644"/>
            <a:chExt cx="2872" cy="2840"/>
          </a:xfrm>
        </p:grpSpPr>
        <p:sp>
          <p:nvSpPr>
            <p:cNvPr id="41989" name="Oval 41988"/>
            <p:cNvSpPr/>
            <p:nvPr/>
          </p:nvSpPr>
          <p:spPr>
            <a:xfrm>
              <a:off x="1512" y="732"/>
              <a:ext cx="2695" cy="2695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990" name="Straight Connector 41989"/>
            <p:cNvSpPr/>
            <p:nvPr/>
          </p:nvSpPr>
          <p:spPr>
            <a:xfrm>
              <a:off x="1512" y="2076"/>
              <a:ext cx="27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991" name="Straight Connector 41990"/>
            <p:cNvSpPr/>
            <p:nvPr/>
          </p:nvSpPr>
          <p:spPr>
            <a:xfrm>
              <a:off x="2856" y="720"/>
              <a:ext cx="0" cy="272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992" name="Straight Connector 41991"/>
            <p:cNvSpPr/>
            <p:nvPr/>
          </p:nvSpPr>
          <p:spPr>
            <a:xfrm flipV="1">
              <a:off x="3492" y="828"/>
              <a:ext cx="60" cy="11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993" name="Straight Connector 41992"/>
            <p:cNvSpPr/>
            <p:nvPr/>
          </p:nvSpPr>
          <p:spPr>
            <a:xfrm flipH="1" flipV="1">
              <a:off x="1578" y="1302"/>
              <a:ext cx="156" cy="10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994" name="Straight Connector 41993"/>
            <p:cNvSpPr/>
            <p:nvPr/>
          </p:nvSpPr>
          <p:spPr>
            <a:xfrm rot="-567739" flipH="1" flipV="1">
              <a:off x="2160" y="804"/>
              <a:ext cx="72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995" name="Straight Connector 41994"/>
            <p:cNvSpPr/>
            <p:nvPr/>
          </p:nvSpPr>
          <p:spPr>
            <a:xfrm>
              <a:off x="3948" y="2724"/>
              <a:ext cx="138" cy="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996" name="Straight Connector 41995"/>
            <p:cNvSpPr/>
            <p:nvPr/>
          </p:nvSpPr>
          <p:spPr>
            <a:xfrm>
              <a:off x="3486" y="3186"/>
              <a:ext cx="78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997" name="Straight Connector 41996"/>
            <p:cNvSpPr/>
            <p:nvPr/>
          </p:nvSpPr>
          <p:spPr>
            <a:xfrm flipH="1">
              <a:off x="2130" y="3180"/>
              <a:ext cx="96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998" name="Straight Connector 41997"/>
            <p:cNvSpPr/>
            <p:nvPr/>
          </p:nvSpPr>
          <p:spPr>
            <a:xfrm flipH="1">
              <a:off x="1614" y="2676"/>
              <a:ext cx="168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999" name="Straight Connector 41998"/>
            <p:cNvSpPr/>
            <p:nvPr/>
          </p:nvSpPr>
          <p:spPr>
            <a:xfrm flipV="1">
              <a:off x="3966" y="1374"/>
              <a:ext cx="138" cy="7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2000" name="Straight Connector 41999"/>
            <p:cNvSpPr/>
            <p:nvPr/>
          </p:nvSpPr>
          <p:spPr>
            <a:xfrm flipV="1">
              <a:off x="2856" y="644"/>
              <a:ext cx="0" cy="1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2001" name="Straight Connector 42000"/>
            <p:cNvSpPr/>
            <p:nvPr/>
          </p:nvSpPr>
          <p:spPr>
            <a:xfrm>
              <a:off x="2856" y="3328"/>
              <a:ext cx="0" cy="1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2002" name="Straight Connector 42001"/>
            <p:cNvSpPr/>
            <p:nvPr/>
          </p:nvSpPr>
          <p:spPr>
            <a:xfrm>
              <a:off x="4120" y="2076"/>
              <a:ext cx="1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2003" name="Straight Connector 42002"/>
            <p:cNvSpPr/>
            <p:nvPr/>
          </p:nvSpPr>
          <p:spPr>
            <a:xfrm flipH="1">
              <a:off x="1420" y="2076"/>
              <a:ext cx="18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2004" name="Oval 42003"/>
            <p:cNvSpPr/>
            <p:nvPr/>
          </p:nvSpPr>
          <p:spPr>
            <a:xfrm>
              <a:off x="2825" y="2048"/>
              <a:ext cx="58" cy="58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2005" name="Group 42004"/>
          <p:cNvGrpSpPr/>
          <p:nvPr/>
        </p:nvGrpSpPr>
        <p:grpSpPr>
          <a:xfrm>
            <a:off x="412750" y="419100"/>
            <a:ext cx="1763713" cy="1743075"/>
            <a:chOff x="2840" y="1176"/>
            <a:chExt cx="2872" cy="2840"/>
          </a:xfrm>
        </p:grpSpPr>
        <p:grpSp>
          <p:nvGrpSpPr>
            <p:cNvPr id="42006" name="Group 42005"/>
            <p:cNvGrpSpPr/>
            <p:nvPr/>
          </p:nvGrpSpPr>
          <p:grpSpPr>
            <a:xfrm>
              <a:off x="2840" y="1176"/>
              <a:ext cx="2872" cy="2840"/>
              <a:chOff x="1420" y="644"/>
              <a:chExt cx="2872" cy="2840"/>
            </a:xfrm>
          </p:grpSpPr>
          <p:sp>
            <p:nvSpPr>
              <p:cNvPr id="42007" name="Oval 42006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2008" name="Straight Connector 42007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09" name="Straight Connector 42008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10" name="Straight Connector 42009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11" name="Straight Connector 42010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12" name="Straight Connector 42011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13" name="Straight Connector 42012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14" name="Straight Connector 42013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15" name="Straight Connector 42014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16" name="Straight Connector 42015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17" name="Straight Connector 42016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18" name="Straight Connector 42017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19" name="Straight Connector 42018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20" name="Straight Connector 42019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21" name="Straight Connector 42020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22" name="Oval 42021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42023" name="Freeform 42022"/>
            <p:cNvSpPr/>
            <p:nvPr/>
          </p:nvSpPr>
          <p:spPr>
            <a:xfrm>
              <a:off x="4272" y="1264"/>
              <a:ext cx="660" cy="1344"/>
            </a:xfrm>
            <a:custGeom>
              <a:avLst/>
              <a:gdLst/>
              <a:ahLst/>
              <a:cxnLst/>
              <a:pathLst>
                <a:path w="660" h="1344">
                  <a:moveTo>
                    <a:pt x="0" y="0"/>
                  </a:moveTo>
                  <a:lnTo>
                    <a:pt x="0" y="1344"/>
                  </a:lnTo>
                  <a:lnTo>
                    <a:pt x="660" y="172"/>
                  </a:lnTo>
                  <a:lnTo>
                    <a:pt x="525" y="101"/>
                  </a:lnTo>
                  <a:lnTo>
                    <a:pt x="340" y="36"/>
                  </a:lnTo>
                  <a:lnTo>
                    <a:pt x="157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FF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2024" name="Group 42023"/>
          <p:cNvGrpSpPr/>
          <p:nvPr/>
        </p:nvGrpSpPr>
        <p:grpSpPr>
          <a:xfrm>
            <a:off x="3632200" y="438150"/>
            <a:ext cx="1754188" cy="1735138"/>
            <a:chOff x="1420" y="644"/>
            <a:chExt cx="2872" cy="2840"/>
          </a:xfrm>
        </p:grpSpPr>
        <p:sp>
          <p:nvSpPr>
            <p:cNvPr id="42025" name="Oval 42024"/>
            <p:cNvSpPr/>
            <p:nvPr/>
          </p:nvSpPr>
          <p:spPr>
            <a:xfrm>
              <a:off x="1512" y="732"/>
              <a:ext cx="2695" cy="2695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026" name="Straight Connector 42025"/>
            <p:cNvSpPr/>
            <p:nvPr/>
          </p:nvSpPr>
          <p:spPr>
            <a:xfrm>
              <a:off x="1512" y="2076"/>
              <a:ext cx="27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2027" name="Straight Connector 42026"/>
            <p:cNvSpPr/>
            <p:nvPr/>
          </p:nvSpPr>
          <p:spPr>
            <a:xfrm>
              <a:off x="2856" y="720"/>
              <a:ext cx="0" cy="272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2028" name="Straight Connector 42027"/>
            <p:cNvSpPr/>
            <p:nvPr/>
          </p:nvSpPr>
          <p:spPr>
            <a:xfrm flipV="1">
              <a:off x="3492" y="828"/>
              <a:ext cx="60" cy="11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2029" name="Straight Connector 42028"/>
            <p:cNvSpPr/>
            <p:nvPr/>
          </p:nvSpPr>
          <p:spPr>
            <a:xfrm flipH="1" flipV="1">
              <a:off x="1578" y="1302"/>
              <a:ext cx="156" cy="10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2030" name="Straight Connector 42029"/>
            <p:cNvSpPr/>
            <p:nvPr/>
          </p:nvSpPr>
          <p:spPr>
            <a:xfrm rot="-567739" flipH="1" flipV="1">
              <a:off x="2160" y="804"/>
              <a:ext cx="72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2031" name="Straight Connector 42030"/>
            <p:cNvSpPr/>
            <p:nvPr/>
          </p:nvSpPr>
          <p:spPr>
            <a:xfrm>
              <a:off x="3948" y="2724"/>
              <a:ext cx="138" cy="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2032" name="Straight Connector 42031"/>
            <p:cNvSpPr/>
            <p:nvPr/>
          </p:nvSpPr>
          <p:spPr>
            <a:xfrm>
              <a:off x="3486" y="3186"/>
              <a:ext cx="78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2033" name="Straight Connector 42032"/>
            <p:cNvSpPr/>
            <p:nvPr/>
          </p:nvSpPr>
          <p:spPr>
            <a:xfrm flipH="1">
              <a:off x="2130" y="3180"/>
              <a:ext cx="96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2034" name="Straight Connector 42033"/>
            <p:cNvSpPr/>
            <p:nvPr/>
          </p:nvSpPr>
          <p:spPr>
            <a:xfrm flipH="1">
              <a:off x="1614" y="2676"/>
              <a:ext cx="168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2035" name="Straight Connector 42034"/>
            <p:cNvSpPr/>
            <p:nvPr/>
          </p:nvSpPr>
          <p:spPr>
            <a:xfrm flipV="1">
              <a:off x="3966" y="1374"/>
              <a:ext cx="138" cy="7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2036" name="Straight Connector 42035"/>
            <p:cNvSpPr/>
            <p:nvPr/>
          </p:nvSpPr>
          <p:spPr>
            <a:xfrm flipV="1">
              <a:off x="2856" y="644"/>
              <a:ext cx="0" cy="1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2037" name="Straight Connector 42036"/>
            <p:cNvSpPr/>
            <p:nvPr/>
          </p:nvSpPr>
          <p:spPr>
            <a:xfrm>
              <a:off x="2856" y="3328"/>
              <a:ext cx="0" cy="1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2038" name="Straight Connector 42037"/>
            <p:cNvSpPr/>
            <p:nvPr/>
          </p:nvSpPr>
          <p:spPr>
            <a:xfrm>
              <a:off x="4120" y="2076"/>
              <a:ext cx="1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2039" name="Straight Connector 42038"/>
            <p:cNvSpPr/>
            <p:nvPr/>
          </p:nvSpPr>
          <p:spPr>
            <a:xfrm flipH="1">
              <a:off x="1420" y="2076"/>
              <a:ext cx="18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2040" name="Oval 42039"/>
            <p:cNvSpPr/>
            <p:nvPr/>
          </p:nvSpPr>
          <p:spPr>
            <a:xfrm>
              <a:off x="2825" y="2048"/>
              <a:ext cx="58" cy="58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42041" name="Freeform 42040"/>
          <p:cNvSpPr/>
          <p:nvPr/>
        </p:nvSpPr>
        <p:spPr>
          <a:xfrm>
            <a:off x="4505325" y="492125"/>
            <a:ext cx="719138" cy="823913"/>
          </a:xfrm>
          <a:custGeom>
            <a:avLst/>
            <a:gdLst/>
            <a:ahLst/>
            <a:cxnLst/>
            <a:pathLst>
              <a:path w="1176" h="1350">
                <a:moveTo>
                  <a:pt x="12" y="0"/>
                </a:moveTo>
                <a:lnTo>
                  <a:pt x="0" y="1350"/>
                </a:lnTo>
                <a:lnTo>
                  <a:pt x="1176" y="684"/>
                </a:lnTo>
                <a:lnTo>
                  <a:pt x="1089" y="540"/>
                </a:lnTo>
                <a:lnTo>
                  <a:pt x="950" y="381"/>
                </a:lnTo>
                <a:lnTo>
                  <a:pt x="815" y="264"/>
                </a:lnTo>
                <a:lnTo>
                  <a:pt x="660" y="168"/>
                </a:lnTo>
                <a:lnTo>
                  <a:pt x="519" y="98"/>
                </a:lnTo>
                <a:lnTo>
                  <a:pt x="356" y="44"/>
                </a:lnTo>
                <a:lnTo>
                  <a:pt x="173" y="9"/>
                </a:lnTo>
                <a:lnTo>
                  <a:pt x="12" y="0"/>
                </a:lnTo>
                <a:close/>
              </a:path>
            </a:pathLst>
          </a:custGeom>
          <a:solidFill>
            <a:srgbClr val="FFFFC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42042" name="Group 42041"/>
          <p:cNvGrpSpPr/>
          <p:nvPr/>
        </p:nvGrpSpPr>
        <p:grpSpPr>
          <a:xfrm>
            <a:off x="6623050" y="495300"/>
            <a:ext cx="1717675" cy="1698625"/>
            <a:chOff x="2780" y="1116"/>
            <a:chExt cx="2872" cy="2840"/>
          </a:xfrm>
        </p:grpSpPr>
        <p:grpSp>
          <p:nvGrpSpPr>
            <p:cNvPr id="42043" name="Group 42042"/>
            <p:cNvGrpSpPr/>
            <p:nvPr/>
          </p:nvGrpSpPr>
          <p:grpSpPr>
            <a:xfrm>
              <a:off x="2780" y="1116"/>
              <a:ext cx="2872" cy="2840"/>
              <a:chOff x="1420" y="644"/>
              <a:chExt cx="2872" cy="2840"/>
            </a:xfrm>
          </p:grpSpPr>
          <p:sp>
            <p:nvSpPr>
              <p:cNvPr id="42044" name="Oval 42043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2045" name="Straight Connector 42044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46" name="Straight Connector 42045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47" name="Straight Connector 42046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48" name="Straight Connector 42047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49" name="Straight Connector 42048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50" name="Straight Connector 42049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51" name="Straight Connector 42050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52" name="Straight Connector 42051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53" name="Straight Connector 42052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54" name="Straight Connector 42053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55" name="Straight Connector 42054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56" name="Straight Connector 42055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57" name="Straight Connector 42056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58" name="Straight Connector 42057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59" name="Oval 42058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42060" name="Freeform 42059"/>
            <p:cNvSpPr/>
            <p:nvPr/>
          </p:nvSpPr>
          <p:spPr>
            <a:xfrm>
              <a:off x="4212" y="1200"/>
              <a:ext cx="1352" cy="1352"/>
            </a:xfrm>
            <a:custGeom>
              <a:avLst/>
              <a:gdLst/>
              <a:ahLst/>
              <a:cxnLst/>
              <a:pathLst>
                <a:path w="1352" h="1352">
                  <a:moveTo>
                    <a:pt x="0" y="0"/>
                  </a:moveTo>
                  <a:lnTo>
                    <a:pt x="0" y="1352"/>
                  </a:lnTo>
                  <a:lnTo>
                    <a:pt x="1352" y="1348"/>
                  </a:lnTo>
                  <a:lnTo>
                    <a:pt x="1344" y="1168"/>
                  </a:lnTo>
                  <a:lnTo>
                    <a:pt x="1310" y="998"/>
                  </a:lnTo>
                  <a:lnTo>
                    <a:pt x="1256" y="850"/>
                  </a:lnTo>
                  <a:lnTo>
                    <a:pt x="1184" y="684"/>
                  </a:lnTo>
                  <a:lnTo>
                    <a:pt x="1074" y="526"/>
                  </a:lnTo>
                  <a:lnTo>
                    <a:pt x="952" y="390"/>
                  </a:lnTo>
                  <a:lnTo>
                    <a:pt x="835" y="285"/>
                  </a:lnTo>
                  <a:lnTo>
                    <a:pt x="664" y="164"/>
                  </a:lnTo>
                  <a:lnTo>
                    <a:pt x="525" y="106"/>
                  </a:lnTo>
                  <a:lnTo>
                    <a:pt x="364" y="48"/>
                  </a:lnTo>
                  <a:lnTo>
                    <a:pt x="195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99FF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2061" name="Group 42060"/>
          <p:cNvGrpSpPr/>
          <p:nvPr/>
        </p:nvGrpSpPr>
        <p:grpSpPr>
          <a:xfrm>
            <a:off x="527050" y="4743450"/>
            <a:ext cx="1695450" cy="1676400"/>
            <a:chOff x="2888" y="1524"/>
            <a:chExt cx="2872" cy="2840"/>
          </a:xfrm>
        </p:grpSpPr>
        <p:grpSp>
          <p:nvGrpSpPr>
            <p:cNvPr id="42062" name="Group 42061"/>
            <p:cNvGrpSpPr/>
            <p:nvPr/>
          </p:nvGrpSpPr>
          <p:grpSpPr>
            <a:xfrm>
              <a:off x="2888" y="1524"/>
              <a:ext cx="2872" cy="2840"/>
              <a:chOff x="1420" y="644"/>
              <a:chExt cx="2872" cy="2840"/>
            </a:xfrm>
          </p:grpSpPr>
          <p:sp>
            <p:nvSpPr>
              <p:cNvPr id="42063" name="Oval 42062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2064" name="Straight Connector 42063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65" name="Straight Connector 42064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66" name="Straight Connector 42065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67" name="Straight Connector 42066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68" name="Straight Connector 42067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69" name="Straight Connector 42068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70" name="Straight Connector 42069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71" name="Straight Connector 42070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72" name="Straight Connector 42071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73" name="Straight Connector 42072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74" name="Straight Connector 42073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75" name="Straight Connector 42074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76" name="Straight Connector 42075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77" name="Straight Connector 42076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78" name="Oval 42077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42079" name="Freeform 42078"/>
            <p:cNvSpPr/>
            <p:nvPr/>
          </p:nvSpPr>
          <p:spPr>
            <a:xfrm>
              <a:off x="4320" y="1608"/>
              <a:ext cx="1356" cy="2035"/>
            </a:xfrm>
            <a:custGeom>
              <a:avLst/>
              <a:gdLst/>
              <a:ahLst/>
              <a:cxnLst/>
              <a:pathLst>
                <a:path w="1356" h="2035">
                  <a:moveTo>
                    <a:pt x="0" y="0"/>
                  </a:moveTo>
                  <a:lnTo>
                    <a:pt x="0" y="1352"/>
                  </a:lnTo>
                  <a:lnTo>
                    <a:pt x="1164" y="2035"/>
                  </a:lnTo>
                  <a:lnTo>
                    <a:pt x="1246" y="1876"/>
                  </a:lnTo>
                  <a:lnTo>
                    <a:pt x="1308" y="1700"/>
                  </a:lnTo>
                  <a:lnTo>
                    <a:pt x="1342" y="1524"/>
                  </a:lnTo>
                  <a:lnTo>
                    <a:pt x="1356" y="1346"/>
                  </a:lnTo>
                  <a:lnTo>
                    <a:pt x="1342" y="1170"/>
                  </a:lnTo>
                  <a:lnTo>
                    <a:pt x="1310" y="998"/>
                  </a:lnTo>
                  <a:lnTo>
                    <a:pt x="1256" y="850"/>
                  </a:lnTo>
                  <a:lnTo>
                    <a:pt x="1184" y="684"/>
                  </a:lnTo>
                  <a:lnTo>
                    <a:pt x="1074" y="526"/>
                  </a:lnTo>
                  <a:lnTo>
                    <a:pt x="952" y="390"/>
                  </a:lnTo>
                  <a:lnTo>
                    <a:pt x="835" y="285"/>
                  </a:lnTo>
                  <a:lnTo>
                    <a:pt x="664" y="164"/>
                  </a:lnTo>
                  <a:lnTo>
                    <a:pt x="525" y="106"/>
                  </a:lnTo>
                  <a:lnTo>
                    <a:pt x="364" y="48"/>
                  </a:lnTo>
                  <a:lnTo>
                    <a:pt x="195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FFFF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2080" name="Group 42079"/>
          <p:cNvGrpSpPr/>
          <p:nvPr/>
        </p:nvGrpSpPr>
        <p:grpSpPr>
          <a:xfrm>
            <a:off x="6432550" y="4762500"/>
            <a:ext cx="1712913" cy="1693863"/>
            <a:chOff x="2444" y="1356"/>
            <a:chExt cx="2872" cy="2840"/>
          </a:xfrm>
        </p:grpSpPr>
        <p:grpSp>
          <p:nvGrpSpPr>
            <p:cNvPr id="42081" name="Group 42080"/>
            <p:cNvGrpSpPr/>
            <p:nvPr/>
          </p:nvGrpSpPr>
          <p:grpSpPr>
            <a:xfrm>
              <a:off x="2444" y="1356"/>
              <a:ext cx="2872" cy="2840"/>
              <a:chOff x="1420" y="644"/>
              <a:chExt cx="2872" cy="2840"/>
            </a:xfrm>
          </p:grpSpPr>
          <p:sp>
            <p:nvSpPr>
              <p:cNvPr id="42082" name="Oval 42081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2083" name="Straight Connector 42082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84" name="Straight Connector 42083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85" name="Straight Connector 42084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86" name="Straight Connector 42085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87" name="Straight Connector 42086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88" name="Straight Connector 42087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89" name="Straight Connector 42088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90" name="Straight Connector 42089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91" name="Straight Connector 42090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92" name="Straight Connector 42091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93" name="Straight Connector 42092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94" name="Straight Connector 42093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95" name="Straight Connector 42094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96" name="Straight Connector 42095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97" name="Oval 42096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42098" name="Freeform 42097"/>
            <p:cNvSpPr/>
            <p:nvPr/>
          </p:nvSpPr>
          <p:spPr>
            <a:xfrm>
              <a:off x="3876" y="1440"/>
              <a:ext cx="1356" cy="2704"/>
            </a:xfrm>
            <a:custGeom>
              <a:avLst/>
              <a:gdLst/>
              <a:ahLst/>
              <a:cxnLst/>
              <a:pathLst>
                <a:path w="1356" h="2704">
                  <a:moveTo>
                    <a:pt x="0" y="0"/>
                  </a:moveTo>
                  <a:lnTo>
                    <a:pt x="0" y="1352"/>
                  </a:lnTo>
                  <a:lnTo>
                    <a:pt x="4" y="2704"/>
                  </a:lnTo>
                  <a:lnTo>
                    <a:pt x="276" y="2678"/>
                  </a:lnTo>
                  <a:lnTo>
                    <a:pt x="502" y="2606"/>
                  </a:lnTo>
                  <a:lnTo>
                    <a:pt x="696" y="2512"/>
                  </a:lnTo>
                  <a:lnTo>
                    <a:pt x="850" y="2406"/>
                  </a:lnTo>
                  <a:lnTo>
                    <a:pt x="1022" y="2238"/>
                  </a:lnTo>
                  <a:lnTo>
                    <a:pt x="1166" y="2038"/>
                  </a:lnTo>
                  <a:lnTo>
                    <a:pt x="1258" y="1846"/>
                  </a:lnTo>
                  <a:lnTo>
                    <a:pt x="1308" y="1700"/>
                  </a:lnTo>
                  <a:lnTo>
                    <a:pt x="1342" y="1524"/>
                  </a:lnTo>
                  <a:lnTo>
                    <a:pt x="1356" y="1346"/>
                  </a:lnTo>
                  <a:lnTo>
                    <a:pt x="1342" y="1170"/>
                  </a:lnTo>
                  <a:lnTo>
                    <a:pt x="1310" y="998"/>
                  </a:lnTo>
                  <a:lnTo>
                    <a:pt x="1256" y="850"/>
                  </a:lnTo>
                  <a:lnTo>
                    <a:pt x="1184" y="684"/>
                  </a:lnTo>
                  <a:lnTo>
                    <a:pt x="1074" y="526"/>
                  </a:lnTo>
                  <a:lnTo>
                    <a:pt x="952" y="390"/>
                  </a:lnTo>
                  <a:lnTo>
                    <a:pt x="835" y="285"/>
                  </a:lnTo>
                  <a:lnTo>
                    <a:pt x="664" y="164"/>
                  </a:lnTo>
                  <a:lnTo>
                    <a:pt x="525" y="106"/>
                  </a:lnTo>
                  <a:lnTo>
                    <a:pt x="364" y="48"/>
                  </a:lnTo>
                  <a:lnTo>
                    <a:pt x="195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C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aphicFrame>
        <p:nvGraphicFramePr>
          <p:cNvPr id="42099" name="Object 42098"/>
          <p:cNvGraphicFramePr/>
          <p:nvPr/>
        </p:nvGraphicFramePr>
        <p:xfrm>
          <a:off x="876300" y="3098800"/>
          <a:ext cx="1425575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" name="" r:id="rId1" imgW="622300" imgH="393700" progId="Equation.DSMT4">
                  <p:embed/>
                </p:oleObj>
              </mc:Choice>
              <mc:Fallback>
                <p:oleObj name="" r:id="rId1" imgW="622300" imgH="393700" progId="Equation.DSMT4">
                  <p:embed/>
                  <p:pic>
                    <p:nvPicPr>
                      <p:cNvPr id="0" name="Picture 318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876300" y="3098800"/>
                        <a:ext cx="1425575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100" name="Object 42099"/>
          <p:cNvGraphicFramePr/>
          <p:nvPr/>
        </p:nvGraphicFramePr>
        <p:xfrm>
          <a:off x="6591300" y="3124200"/>
          <a:ext cx="1133475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9" name="" r:id="rId3" imgW="495300" imgH="393700" progId="Equation.DSMT4">
                  <p:embed/>
                </p:oleObj>
              </mc:Choice>
              <mc:Fallback>
                <p:oleObj name="" r:id="rId3" imgW="495300" imgH="393700" progId="Equation.DSMT4">
                  <p:embed/>
                  <p:pic>
                    <p:nvPicPr>
                      <p:cNvPr id="0" name="Picture 318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91300" y="3124200"/>
                        <a:ext cx="1133475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2101" name="Group 42100"/>
          <p:cNvGrpSpPr/>
          <p:nvPr/>
        </p:nvGrpSpPr>
        <p:grpSpPr>
          <a:xfrm>
            <a:off x="1593850" y="476250"/>
            <a:ext cx="7124700" cy="5507038"/>
            <a:chOff x="1004" y="300"/>
            <a:chExt cx="4488" cy="3469"/>
          </a:xfrm>
        </p:grpSpPr>
        <p:graphicFrame>
          <p:nvGraphicFramePr>
            <p:cNvPr id="42102" name="Object 42101"/>
            <p:cNvGraphicFramePr/>
            <p:nvPr/>
          </p:nvGraphicFramePr>
          <p:xfrm>
            <a:off x="1400" y="300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0" name="" r:id="rId5" imgW="215900" imgH="393065" progId="Equation.DSMT4">
                    <p:embed/>
                  </p:oleObj>
                </mc:Choice>
                <mc:Fallback>
                  <p:oleObj name="" r:id="rId5" imgW="215900" imgH="393065" progId="Equation.DSMT4">
                    <p:embed/>
                    <p:pic>
                      <p:nvPicPr>
                        <p:cNvPr id="0" name="Picture 3189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400" y="300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103" name="Object 42102"/>
            <p:cNvGraphicFramePr/>
            <p:nvPr/>
          </p:nvGraphicFramePr>
          <p:xfrm>
            <a:off x="3444" y="316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1" name="" r:id="rId7" imgW="215900" imgH="393065" progId="Equation.DSMT4">
                    <p:embed/>
                  </p:oleObj>
                </mc:Choice>
                <mc:Fallback>
                  <p:oleObj name="" r:id="rId7" imgW="215900" imgH="393065" progId="Equation.DSMT4">
                    <p:embed/>
                    <p:pic>
                      <p:nvPicPr>
                        <p:cNvPr id="0" name="Picture 3190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444" y="316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104" name="Object 42103"/>
            <p:cNvGraphicFramePr/>
            <p:nvPr/>
          </p:nvGraphicFramePr>
          <p:xfrm>
            <a:off x="2916" y="332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2" name="" r:id="rId9" imgW="152400" imgH="393065" progId="Equation.DSMT4">
                    <p:embed/>
                  </p:oleObj>
                </mc:Choice>
                <mc:Fallback>
                  <p:oleObj name="" r:id="rId9" imgW="152400" imgH="393065" progId="Equation.DSMT4">
                    <p:embed/>
                    <p:pic>
                      <p:nvPicPr>
                        <p:cNvPr id="0" name="Picture 3191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916" y="332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105" name="Object 42104"/>
            <p:cNvGraphicFramePr/>
            <p:nvPr/>
          </p:nvGraphicFramePr>
          <p:xfrm>
            <a:off x="5272" y="404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3" name="" r:id="rId11" imgW="215900" imgH="393065" progId="Equation.DSMT4">
                    <p:embed/>
                  </p:oleObj>
                </mc:Choice>
                <mc:Fallback>
                  <p:oleObj name="" r:id="rId11" imgW="215900" imgH="393065" progId="Equation.DSMT4">
                    <p:embed/>
                    <p:pic>
                      <p:nvPicPr>
                        <p:cNvPr id="0" name="Picture 3192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5272" y="404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106" name="Object 42105"/>
            <p:cNvGraphicFramePr/>
            <p:nvPr/>
          </p:nvGraphicFramePr>
          <p:xfrm>
            <a:off x="4846" y="420"/>
            <a:ext cx="168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4" name="" r:id="rId13" imgW="165100" imgH="393065" progId="Equation.DSMT4">
                    <p:embed/>
                  </p:oleObj>
                </mc:Choice>
                <mc:Fallback>
                  <p:oleObj name="" r:id="rId13" imgW="165100" imgH="393065" progId="Equation.DSMT4">
                    <p:embed/>
                    <p:pic>
                      <p:nvPicPr>
                        <p:cNvPr id="0" name="Picture 3193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4846" y="420"/>
                          <a:ext cx="168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107" name="Object 42106"/>
            <p:cNvGraphicFramePr/>
            <p:nvPr/>
          </p:nvGraphicFramePr>
          <p:xfrm>
            <a:off x="1436" y="3276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5" name="" r:id="rId15" imgW="215900" imgH="393065" progId="Equation.DSMT4">
                    <p:embed/>
                  </p:oleObj>
                </mc:Choice>
                <mc:Fallback>
                  <p:oleObj name="" r:id="rId15" imgW="215900" imgH="393065" progId="Equation.DSMT4">
                    <p:embed/>
                    <p:pic>
                      <p:nvPicPr>
                        <p:cNvPr id="0" name="Picture 3194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1436" y="3276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108" name="Object 42107"/>
            <p:cNvGraphicFramePr/>
            <p:nvPr/>
          </p:nvGraphicFramePr>
          <p:xfrm>
            <a:off x="1004" y="3172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6" name="" r:id="rId17" imgW="152400" imgH="393065" progId="Equation.DSMT4">
                    <p:embed/>
                  </p:oleObj>
                </mc:Choice>
                <mc:Fallback>
                  <p:oleObj name="" r:id="rId17" imgW="152400" imgH="393065" progId="Equation.DSMT4">
                    <p:embed/>
                    <p:pic>
                      <p:nvPicPr>
                        <p:cNvPr id="0" name="Picture 3195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1004" y="3172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109" name="Object 42108"/>
            <p:cNvGraphicFramePr/>
            <p:nvPr/>
          </p:nvGraphicFramePr>
          <p:xfrm>
            <a:off x="5184" y="3340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7" name="" r:id="rId19" imgW="215900" imgH="393065" progId="Equation.DSMT4">
                    <p:embed/>
                  </p:oleObj>
                </mc:Choice>
                <mc:Fallback>
                  <p:oleObj name="" r:id="rId19" imgW="215900" imgH="393065" progId="Equation.DSMT4">
                    <p:embed/>
                    <p:pic>
                      <p:nvPicPr>
                        <p:cNvPr id="0" name="Picture 3196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5184" y="3340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110" name="Object 42109"/>
            <p:cNvGraphicFramePr/>
            <p:nvPr/>
          </p:nvGraphicFramePr>
          <p:xfrm>
            <a:off x="4728" y="3368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98" name="" r:id="rId21" imgW="152400" imgH="393065" progId="Equation.DSMT4">
                    <p:embed/>
                  </p:oleObj>
                </mc:Choice>
                <mc:Fallback>
                  <p:oleObj name="" r:id="rId21" imgW="152400" imgH="393065" progId="Equation.DSMT4">
                    <p:embed/>
                    <p:pic>
                      <p:nvPicPr>
                        <p:cNvPr id="0" name="Picture 3197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4728" y="3368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2111" name="Rectangle 42110"/>
          <p:cNvSpPr/>
          <p:nvPr/>
        </p:nvSpPr>
        <p:spPr>
          <a:xfrm>
            <a:off x="0" y="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2112" name="Rectangle 42111"/>
          <p:cNvSpPr/>
          <p:nvPr/>
        </p:nvSpPr>
        <p:spPr>
          <a:xfrm>
            <a:off x="0" y="666750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2113" name="Rectangle 42112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2114" name="Rectangle 42113"/>
          <p:cNvSpPr/>
          <p:nvPr/>
        </p:nvSpPr>
        <p:spPr>
          <a:xfrm>
            <a:off x="893445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2115" name="Title 42114"/>
          <p:cNvSpPr>
            <a:spLocks noGrp="1"/>
          </p:cNvSpPr>
          <p:nvPr>
            <p:ph type="title" idx="4294967295"/>
          </p:nvPr>
        </p:nvSpPr>
        <p:spPr>
          <a:xfrm>
            <a:off x="2628900" y="5684838"/>
            <a:ext cx="3124200" cy="876300"/>
          </a:xfrm>
          <a:ln/>
        </p:spPr>
        <p:txBody>
          <a:bodyPr anchor="ctr" anchorCtr="0"/>
          <a:p>
            <a:r>
              <a:rPr>
                <a:solidFill>
                  <a:schemeClr val="bg1"/>
                </a:solidFill>
              </a:rPr>
              <a:t>1/4 + 1/12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42117" name="Freeform 42116"/>
          <p:cNvSpPr/>
          <p:nvPr/>
        </p:nvSpPr>
        <p:spPr>
          <a:xfrm>
            <a:off x="4330700" y="4025900"/>
            <a:ext cx="1606550" cy="825500"/>
          </a:xfrm>
          <a:custGeom>
            <a:avLst/>
            <a:gdLst/>
            <a:ahLst/>
            <a:cxnLst/>
            <a:pathLst>
              <a:path w="1012" h="520">
                <a:moveTo>
                  <a:pt x="0" y="0"/>
                </a:moveTo>
                <a:lnTo>
                  <a:pt x="1012" y="0"/>
                </a:lnTo>
                <a:lnTo>
                  <a:pt x="1006" y="142"/>
                </a:lnTo>
                <a:lnTo>
                  <a:pt x="978" y="274"/>
                </a:lnTo>
                <a:lnTo>
                  <a:pt x="928" y="414"/>
                </a:lnTo>
                <a:lnTo>
                  <a:pt x="868" y="520"/>
                </a:lnTo>
                <a:lnTo>
                  <a:pt x="0" y="0"/>
                </a:lnTo>
                <a:close/>
              </a:path>
            </a:pathLst>
          </a:custGeom>
          <a:solidFill>
            <a:srgbClr val="FFCC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2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43012" name="Group 43011"/>
          <p:cNvGrpSpPr/>
          <p:nvPr/>
        </p:nvGrpSpPr>
        <p:grpSpPr>
          <a:xfrm>
            <a:off x="2635250" y="2336800"/>
            <a:ext cx="3403600" cy="3365500"/>
            <a:chOff x="1420" y="644"/>
            <a:chExt cx="2872" cy="2840"/>
          </a:xfrm>
        </p:grpSpPr>
        <p:sp>
          <p:nvSpPr>
            <p:cNvPr id="43013" name="Oval 43012"/>
            <p:cNvSpPr/>
            <p:nvPr/>
          </p:nvSpPr>
          <p:spPr>
            <a:xfrm>
              <a:off x="1512" y="732"/>
              <a:ext cx="2695" cy="2695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3014" name="Straight Connector 43013"/>
            <p:cNvSpPr/>
            <p:nvPr/>
          </p:nvSpPr>
          <p:spPr>
            <a:xfrm>
              <a:off x="1512" y="2076"/>
              <a:ext cx="27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15" name="Straight Connector 43014"/>
            <p:cNvSpPr/>
            <p:nvPr/>
          </p:nvSpPr>
          <p:spPr>
            <a:xfrm>
              <a:off x="2856" y="720"/>
              <a:ext cx="0" cy="272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16" name="Straight Connector 43015"/>
            <p:cNvSpPr/>
            <p:nvPr/>
          </p:nvSpPr>
          <p:spPr>
            <a:xfrm flipV="1">
              <a:off x="3492" y="828"/>
              <a:ext cx="60" cy="11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17" name="Straight Connector 43016"/>
            <p:cNvSpPr/>
            <p:nvPr/>
          </p:nvSpPr>
          <p:spPr>
            <a:xfrm flipH="1" flipV="1">
              <a:off x="1578" y="1302"/>
              <a:ext cx="156" cy="10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18" name="Straight Connector 43017"/>
            <p:cNvSpPr/>
            <p:nvPr/>
          </p:nvSpPr>
          <p:spPr>
            <a:xfrm rot="-567739" flipH="1" flipV="1">
              <a:off x="2160" y="804"/>
              <a:ext cx="72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19" name="Straight Connector 43018"/>
            <p:cNvSpPr/>
            <p:nvPr/>
          </p:nvSpPr>
          <p:spPr>
            <a:xfrm>
              <a:off x="3948" y="2724"/>
              <a:ext cx="138" cy="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20" name="Straight Connector 43019"/>
            <p:cNvSpPr/>
            <p:nvPr/>
          </p:nvSpPr>
          <p:spPr>
            <a:xfrm>
              <a:off x="3486" y="3186"/>
              <a:ext cx="78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21" name="Straight Connector 43020"/>
            <p:cNvSpPr/>
            <p:nvPr/>
          </p:nvSpPr>
          <p:spPr>
            <a:xfrm flipH="1">
              <a:off x="2130" y="3180"/>
              <a:ext cx="96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22" name="Straight Connector 43021"/>
            <p:cNvSpPr/>
            <p:nvPr/>
          </p:nvSpPr>
          <p:spPr>
            <a:xfrm flipH="1">
              <a:off x="1614" y="2676"/>
              <a:ext cx="168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23" name="Straight Connector 43022"/>
            <p:cNvSpPr/>
            <p:nvPr/>
          </p:nvSpPr>
          <p:spPr>
            <a:xfrm flipV="1">
              <a:off x="3966" y="1374"/>
              <a:ext cx="138" cy="7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24" name="Straight Connector 43023"/>
            <p:cNvSpPr/>
            <p:nvPr/>
          </p:nvSpPr>
          <p:spPr>
            <a:xfrm flipV="1">
              <a:off x="2856" y="644"/>
              <a:ext cx="0" cy="1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25" name="Straight Connector 43024"/>
            <p:cNvSpPr/>
            <p:nvPr/>
          </p:nvSpPr>
          <p:spPr>
            <a:xfrm>
              <a:off x="2856" y="3328"/>
              <a:ext cx="0" cy="1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26" name="Straight Connector 43025"/>
            <p:cNvSpPr/>
            <p:nvPr/>
          </p:nvSpPr>
          <p:spPr>
            <a:xfrm>
              <a:off x="4120" y="2076"/>
              <a:ext cx="1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27" name="Straight Connector 43026"/>
            <p:cNvSpPr/>
            <p:nvPr/>
          </p:nvSpPr>
          <p:spPr>
            <a:xfrm flipH="1">
              <a:off x="1420" y="2076"/>
              <a:ext cx="18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28" name="Oval 43027"/>
            <p:cNvSpPr/>
            <p:nvPr/>
          </p:nvSpPr>
          <p:spPr>
            <a:xfrm>
              <a:off x="2825" y="2048"/>
              <a:ext cx="58" cy="58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3029" name="Group 43028"/>
          <p:cNvGrpSpPr/>
          <p:nvPr/>
        </p:nvGrpSpPr>
        <p:grpSpPr>
          <a:xfrm>
            <a:off x="412750" y="419100"/>
            <a:ext cx="1763713" cy="1743075"/>
            <a:chOff x="2840" y="1176"/>
            <a:chExt cx="2872" cy="2840"/>
          </a:xfrm>
        </p:grpSpPr>
        <p:grpSp>
          <p:nvGrpSpPr>
            <p:cNvPr id="43030" name="Group 43029"/>
            <p:cNvGrpSpPr/>
            <p:nvPr/>
          </p:nvGrpSpPr>
          <p:grpSpPr>
            <a:xfrm>
              <a:off x="2840" y="1176"/>
              <a:ext cx="2872" cy="2840"/>
              <a:chOff x="1420" y="644"/>
              <a:chExt cx="2872" cy="2840"/>
            </a:xfrm>
          </p:grpSpPr>
          <p:sp>
            <p:nvSpPr>
              <p:cNvPr id="43031" name="Oval 43030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3032" name="Straight Connector 43031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33" name="Straight Connector 43032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34" name="Straight Connector 43033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35" name="Straight Connector 43034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36" name="Straight Connector 43035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37" name="Straight Connector 43036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38" name="Straight Connector 43037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39" name="Straight Connector 43038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40" name="Straight Connector 43039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41" name="Straight Connector 43040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42" name="Straight Connector 43041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43" name="Straight Connector 43042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44" name="Straight Connector 43043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45" name="Straight Connector 43044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46" name="Oval 43045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43047" name="Freeform 43046"/>
            <p:cNvSpPr/>
            <p:nvPr/>
          </p:nvSpPr>
          <p:spPr>
            <a:xfrm>
              <a:off x="4272" y="1264"/>
              <a:ext cx="660" cy="1344"/>
            </a:xfrm>
            <a:custGeom>
              <a:avLst/>
              <a:gdLst/>
              <a:ahLst/>
              <a:cxnLst/>
              <a:pathLst>
                <a:path w="660" h="1344">
                  <a:moveTo>
                    <a:pt x="0" y="0"/>
                  </a:moveTo>
                  <a:lnTo>
                    <a:pt x="0" y="1344"/>
                  </a:lnTo>
                  <a:lnTo>
                    <a:pt x="660" y="172"/>
                  </a:lnTo>
                  <a:lnTo>
                    <a:pt x="525" y="101"/>
                  </a:lnTo>
                  <a:lnTo>
                    <a:pt x="340" y="36"/>
                  </a:lnTo>
                  <a:lnTo>
                    <a:pt x="157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CFF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3048" name="Group 43047"/>
          <p:cNvGrpSpPr/>
          <p:nvPr/>
        </p:nvGrpSpPr>
        <p:grpSpPr>
          <a:xfrm>
            <a:off x="3632200" y="438150"/>
            <a:ext cx="1754188" cy="1735138"/>
            <a:chOff x="1420" y="644"/>
            <a:chExt cx="2872" cy="2840"/>
          </a:xfrm>
        </p:grpSpPr>
        <p:sp>
          <p:nvSpPr>
            <p:cNvPr id="43049" name="Oval 43048"/>
            <p:cNvSpPr/>
            <p:nvPr/>
          </p:nvSpPr>
          <p:spPr>
            <a:xfrm>
              <a:off x="1512" y="732"/>
              <a:ext cx="2695" cy="2695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3050" name="Straight Connector 43049"/>
            <p:cNvSpPr/>
            <p:nvPr/>
          </p:nvSpPr>
          <p:spPr>
            <a:xfrm>
              <a:off x="1512" y="2076"/>
              <a:ext cx="27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51" name="Straight Connector 43050"/>
            <p:cNvSpPr/>
            <p:nvPr/>
          </p:nvSpPr>
          <p:spPr>
            <a:xfrm>
              <a:off x="2856" y="720"/>
              <a:ext cx="0" cy="272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52" name="Straight Connector 43051"/>
            <p:cNvSpPr/>
            <p:nvPr/>
          </p:nvSpPr>
          <p:spPr>
            <a:xfrm flipV="1">
              <a:off x="3492" y="828"/>
              <a:ext cx="60" cy="11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53" name="Straight Connector 43052"/>
            <p:cNvSpPr/>
            <p:nvPr/>
          </p:nvSpPr>
          <p:spPr>
            <a:xfrm flipH="1" flipV="1">
              <a:off x="1578" y="1302"/>
              <a:ext cx="156" cy="10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54" name="Straight Connector 43053"/>
            <p:cNvSpPr/>
            <p:nvPr/>
          </p:nvSpPr>
          <p:spPr>
            <a:xfrm rot="-567739" flipH="1" flipV="1">
              <a:off x="2160" y="804"/>
              <a:ext cx="72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55" name="Straight Connector 43054"/>
            <p:cNvSpPr/>
            <p:nvPr/>
          </p:nvSpPr>
          <p:spPr>
            <a:xfrm>
              <a:off x="3948" y="2724"/>
              <a:ext cx="138" cy="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56" name="Straight Connector 43055"/>
            <p:cNvSpPr/>
            <p:nvPr/>
          </p:nvSpPr>
          <p:spPr>
            <a:xfrm>
              <a:off x="3486" y="3186"/>
              <a:ext cx="78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57" name="Straight Connector 43056"/>
            <p:cNvSpPr/>
            <p:nvPr/>
          </p:nvSpPr>
          <p:spPr>
            <a:xfrm flipH="1">
              <a:off x="2130" y="3180"/>
              <a:ext cx="96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58" name="Straight Connector 43057"/>
            <p:cNvSpPr/>
            <p:nvPr/>
          </p:nvSpPr>
          <p:spPr>
            <a:xfrm flipH="1">
              <a:off x="1614" y="2676"/>
              <a:ext cx="168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59" name="Straight Connector 43058"/>
            <p:cNvSpPr/>
            <p:nvPr/>
          </p:nvSpPr>
          <p:spPr>
            <a:xfrm flipV="1">
              <a:off x="3966" y="1374"/>
              <a:ext cx="138" cy="7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60" name="Straight Connector 43059"/>
            <p:cNvSpPr/>
            <p:nvPr/>
          </p:nvSpPr>
          <p:spPr>
            <a:xfrm flipV="1">
              <a:off x="2856" y="644"/>
              <a:ext cx="0" cy="1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61" name="Straight Connector 43060"/>
            <p:cNvSpPr/>
            <p:nvPr/>
          </p:nvSpPr>
          <p:spPr>
            <a:xfrm>
              <a:off x="2856" y="3328"/>
              <a:ext cx="0" cy="1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62" name="Straight Connector 43061"/>
            <p:cNvSpPr/>
            <p:nvPr/>
          </p:nvSpPr>
          <p:spPr>
            <a:xfrm>
              <a:off x="4120" y="2076"/>
              <a:ext cx="1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63" name="Straight Connector 43062"/>
            <p:cNvSpPr/>
            <p:nvPr/>
          </p:nvSpPr>
          <p:spPr>
            <a:xfrm flipH="1">
              <a:off x="1420" y="2076"/>
              <a:ext cx="18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064" name="Oval 43063"/>
            <p:cNvSpPr/>
            <p:nvPr/>
          </p:nvSpPr>
          <p:spPr>
            <a:xfrm>
              <a:off x="2825" y="2048"/>
              <a:ext cx="58" cy="58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43065" name="Freeform 43064"/>
          <p:cNvSpPr/>
          <p:nvPr/>
        </p:nvSpPr>
        <p:spPr>
          <a:xfrm>
            <a:off x="4505325" y="492125"/>
            <a:ext cx="719138" cy="823913"/>
          </a:xfrm>
          <a:custGeom>
            <a:avLst/>
            <a:gdLst/>
            <a:ahLst/>
            <a:cxnLst/>
            <a:pathLst>
              <a:path w="1176" h="1350">
                <a:moveTo>
                  <a:pt x="12" y="0"/>
                </a:moveTo>
                <a:lnTo>
                  <a:pt x="0" y="1350"/>
                </a:lnTo>
                <a:lnTo>
                  <a:pt x="1176" y="684"/>
                </a:lnTo>
                <a:lnTo>
                  <a:pt x="1089" y="540"/>
                </a:lnTo>
                <a:lnTo>
                  <a:pt x="950" y="381"/>
                </a:lnTo>
                <a:lnTo>
                  <a:pt x="815" y="264"/>
                </a:lnTo>
                <a:lnTo>
                  <a:pt x="660" y="168"/>
                </a:lnTo>
                <a:lnTo>
                  <a:pt x="519" y="98"/>
                </a:lnTo>
                <a:lnTo>
                  <a:pt x="356" y="44"/>
                </a:lnTo>
                <a:lnTo>
                  <a:pt x="173" y="9"/>
                </a:lnTo>
                <a:lnTo>
                  <a:pt x="12" y="0"/>
                </a:lnTo>
                <a:close/>
              </a:path>
            </a:pathLst>
          </a:custGeom>
          <a:solidFill>
            <a:srgbClr val="FFFFC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43066" name="Group 43065"/>
          <p:cNvGrpSpPr/>
          <p:nvPr/>
        </p:nvGrpSpPr>
        <p:grpSpPr>
          <a:xfrm>
            <a:off x="6623050" y="495300"/>
            <a:ext cx="1717675" cy="1698625"/>
            <a:chOff x="2780" y="1116"/>
            <a:chExt cx="2872" cy="2840"/>
          </a:xfrm>
        </p:grpSpPr>
        <p:grpSp>
          <p:nvGrpSpPr>
            <p:cNvPr id="43067" name="Group 43066"/>
            <p:cNvGrpSpPr/>
            <p:nvPr/>
          </p:nvGrpSpPr>
          <p:grpSpPr>
            <a:xfrm>
              <a:off x="2780" y="1116"/>
              <a:ext cx="2872" cy="2840"/>
              <a:chOff x="1420" y="644"/>
              <a:chExt cx="2872" cy="2840"/>
            </a:xfrm>
          </p:grpSpPr>
          <p:sp>
            <p:nvSpPr>
              <p:cNvPr id="43068" name="Oval 43067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3069" name="Straight Connector 43068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70" name="Straight Connector 43069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71" name="Straight Connector 43070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72" name="Straight Connector 43071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73" name="Straight Connector 43072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74" name="Straight Connector 43073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75" name="Straight Connector 43074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76" name="Straight Connector 43075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77" name="Straight Connector 43076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78" name="Straight Connector 43077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79" name="Straight Connector 43078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80" name="Straight Connector 43079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81" name="Straight Connector 43080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82" name="Straight Connector 43081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83" name="Oval 43082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43084" name="Freeform 43083"/>
            <p:cNvSpPr/>
            <p:nvPr/>
          </p:nvSpPr>
          <p:spPr>
            <a:xfrm>
              <a:off x="4212" y="1200"/>
              <a:ext cx="1352" cy="1352"/>
            </a:xfrm>
            <a:custGeom>
              <a:avLst/>
              <a:gdLst/>
              <a:ahLst/>
              <a:cxnLst/>
              <a:pathLst>
                <a:path w="1352" h="1352">
                  <a:moveTo>
                    <a:pt x="0" y="0"/>
                  </a:moveTo>
                  <a:lnTo>
                    <a:pt x="0" y="1352"/>
                  </a:lnTo>
                  <a:lnTo>
                    <a:pt x="1352" y="1348"/>
                  </a:lnTo>
                  <a:lnTo>
                    <a:pt x="1344" y="1168"/>
                  </a:lnTo>
                  <a:lnTo>
                    <a:pt x="1310" y="998"/>
                  </a:lnTo>
                  <a:lnTo>
                    <a:pt x="1256" y="850"/>
                  </a:lnTo>
                  <a:lnTo>
                    <a:pt x="1184" y="684"/>
                  </a:lnTo>
                  <a:lnTo>
                    <a:pt x="1074" y="526"/>
                  </a:lnTo>
                  <a:lnTo>
                    <a:pt x="952" y="390"/>
                  </a:lnTo>
                  <a:lnTo>
                    <a:pt x="835" y="285"/>
                  </a:lnTo>
                  <a:lnTo>
                    <a:pt x="664" y="164"/>
                  </a:lnTo>
                  <a:lnTo>
                    <a:pt x="525" y="106"/>
                  </a:lnTo>
                  <a:lnTo>
                    <a:pt x="364" y="48"/>
                  </a:lnTo>
                  <a:lnTo>
                    <a:pt x="195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99FF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3085" name="Group 43084"/>
          <p:cNvGrpSpPr/>
          <p:nvPr/>
        </p:nvGrpSpPr>
        <p:grpSpPr>
          <a:xfrm>
            <a:off x="527050" y="4743450"/>
            <a:ext cx="1695450" cy="1676400"/>
            <a:chOff x="2888" y="1524"/>
            <a:chExt cx="2872" cy="2840"/>
          </a:xfrm>
        </p:grpSpPr>
        <p:grpSp>
          <p:nvGrpSpPr>
            <p:cNvPr id="43086" name="Group 43085"/>
            <p:cNvGrpSpPr/>
            <p:nvPr/>
          </p:nvGrpSpPr>
          <p:grpSpPr>
            <a:xfrm>
              <a:off x="2888" y="1524"/>
              <a:ext cx="2872" cy="2840"/>
              <a:chOff x="1420" y="644"/>
              <a:chExt cx="2872" cy="2840"/>
            </a:xfrm>
          </p:grpSpPr>
          <p:sp>
            <p:nvSpPr>
              <p:cNvPr id="43087" name="Oval 43086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3088" name="Straight Connector 43087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89" name="Straight Connector 43088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90" name="Straight Connector 43089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91" name="Straight Connector 43090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92" name="Straight Connector 43091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93" name="Straight Connector 43092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94" name="Straight Connector 43093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95" name="Straight Connector 43094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96" name="Straight Connector 43095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97" name="Straight Connector 43096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98" name="Straight Connector 43097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99" name="Straight Connector 43098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100" name="Straight Connector 43099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101" name="Straight Connector 43100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102" name="Oval 43101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43103" name="Freeform 43102"/>
            <p:cNvSpPr/>
            <p:nvPr/>
          </p:nvSpPr>
          <p:spPr>
            <a:xfrm>
              <a:off x="4320" y="1608"/>
              <a:ext cx="1356" cy="2035"/>
            </a:xfrm>
            <a:custGeom>
              <a:avLst/>
              <a:gdLst/>
              <a:ahLst/>
              <a:cxnLst/>
              <a:pathLst>
                <a:path w="1356" h="2035">
                  <a:moveTo>
                    <a:pt x="0" y="0"/>
                  </a:moveTo>
                  <a:lnTo>
                    <a:pt x="0" y="1352"/>
                  </a:lnTo>
                  <a:lnTo>
                    <a:pt x="1164" y="2035"/>
                  </a:lnTo>
                  <a:lnTo>
                    <a:pt x="1246" y="1876"/>
                  </a:lnTo>
                  <a:lnTo>
                    <a:pt x="1308" y="1700"/>
                  </a:lnTo>
                  <a:lnTo>
                    <a:pt x="1342" y="1524"/>
                  </a:lnTo>
                  <a:lnTo>
                    <a:pt x="1356" y="1346"/>
                  </a:lnTo>
                  <a:lnTo>
                    <a:pt x="1342" y="1170"/>
                  </a:lnTo>
                  <a:lnTo>
                    <a:pt x="1310" y="998"/>
                  </a:lnTo>
                  <a:lnTo>
                    <a:pt x="1256" y="850"/>
                  </a:lnTo>
                  <a:lnTo>
                    <a:pt x="1184" y="684"/>
                  </a:lnTo>
                  <a:lnTo>
                    <a:pt x="1074" y="526"/>
                  </a:lnTo>
                  <a:lnTo>
                    <a:pt x="952" y="390"/>
                  </a:lnTo>
                  <a:lnTo>
                    <a:pt x="835" y="285"/>
                  </a:lnTo>
                  <a:lnTo>
                    <a:pt x="664" y="164"/>
                  </a:lnTo>
                  <a:lnTo>
                    <a:pt x="525" y="106"/>
                  </a:lnTo>
                  <a:lnTo>
                    <a:pt x="364" y="48"/>
                  </a:lnTo>
                  <a:lnTo>
                    <a:pt x="195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FFFF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3104" name="Group 43103"/>
          <p:cNvGrpSpPr/>
          <p:nvPr/>
        </p:nvGrpSpPr>
        <p:grpSpPr>
          <a:xfrm>
            <a:off x="6432550" y="4762500"/>
            <a:ext cx="1712913" cy="1693863"/>
            <a:chOff x="2444" y="1356"/>
            <a:chExt cx="2872" cy="2840"/>
          </a:xfrm>
        </p:grpSpPr>
        <p:grpSp>
          <p:nvGrpSpPr>
            <p:cNvPr id="43105" name="Group 43104"/>
            <p:cNvGrpSpPr/>
            <p:nvPr/>
          </p:nvGrpSpPr>
          <p:grpSpPr>
            <a:xfrm>
              <a:off x="2444" y="1356"/>
              <a:ext cx="2872" cy="2840"/>
              <a:chOff x="1420" y="644"/>
              <a:chExt cx="2872" cy="2840"/>
            </a:xfrm>
          </p:grpSpPr>
          <p:sp>
            <p:nvSpPr>
              <p:cNvPr id="43106" name="Oval 43105"/>
              <p:cNvSpPr/>
              <p:nvPr/>
            </p:nvSpPr>
            <p:spPr>
              <a:xfrm>
                <a:off x="1512" y="732"/>
                <a:ext cx="2695" cy="2695"/>
              </a:xfrm>
              <a:prstGeom prst="ellipse">
                <a:avLst/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43107" name="Straight Connector 43106"/>
              <p:cNvSpPr/>
              <p:nvPr/>
            </p:nvSpPr>
            <p:spPr>
              <a:xfrm>
                <a:off x="1512" y="2076"/>
                <a:ext cx="27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108" name="Straight Connector 43107"/>
              <p:cNvSpPr/>
              <p:nvPr/>
            </p:nvSpPr>
            <p:spPr>
              <a:xfrm>
                <a:off x="2856" y="720"/>
                <a:ext cx="0" cy="272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109" name="Straight Connector 43108"/>
              <p:cNvSpPr/>
              <p:nvPr/>
            </p:nvSpPr>
            <p:spPr>
              <a:xfrm flipV="1">
                <a:off x="3492" y="828"/>
                <a:ext cx="60" cy="11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110" name="Straight Connector 43109"/>
              <p:cNvSpPr/>
              <p:nvPr/>
            </p:nvSpPr>
            <p:spPr>
              <a:xfrm flipH="1" flipV="1">
                <a:off x="1578" y="1302"/>
                <a:ext cx="156" cy="10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111" name="Straight Connector 43110"/>
              <p:cNvSpPr/>
              <p:nvPr/>
            </p:nvSpPr>
            <p:spPr>
              <a:xfrm rot="-567739" flipH="1" flipV="1">
                <a:off x="2160" y="804"/>
                <a:ext cx="72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112" name="Straight Connector 43111"/>
              <p:cNvSpPr/>
              <p:nvPr/>
            </p:nvSpPr>
            <p:spPr>
              <a:xfrm>
                <a:off x="3948" y="2724"/>
                <a:ext cx="138" cy="8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113" name="Straight Connector 43112"/>
              <p:cNvSpPr/>
              <p:nvPr/>
            </p:nvSpPr>
            <p:spPr>
              <a:xfrm>
                <a:off x="3486" y="3186"/>
                <a:ext cx="78" cy="144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114" name="Straight Connector 43113"/>
              <p:cNvSpPr/>
              <p:nvPr/>
            </p:nvSpPr>
            <p:spPr>
              <a:xfrm flipH="1">
                <a:off x="2130" y="3180"/>
                <a:ext cx="96" cy="15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115" name="Straight Connector 43114"/>
              <p:cNvSpPr/>
              <p:nvPr/>
            </p:nvSpPr>
            <p:spPr>
              <a:xfrm flipH="1">
                <a:off x="1614" y="2676"/>
                <a:ext cx="168" cy="9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116" name="Straight Connector 43115"/>
              <p:cNvSpPr/>
              <p:nvPr/>
            </p:nvSpPr>
            <p:spPr>
              <a:xfrm flipV="1">
                <a:off x="3966" y="1374"/>
                <a:ext cx="138" cy="7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117" name="Straight Connector 43116"/>
              <p:cNvSpPr/>
              <p:nvPr/>
            </p:nvSpPr>
            <p:spPr>
              <a:xfrm flipV="1">
                <a:off x="2856" y="644"/>
                <a:ext cx="0" cy="172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118" name="Straight Connector 43117"/>
              <p:cNvSpPr/>
              <p:nvPr/>
            </p:nvSpPr>
            <p:spPr>
              <a:xfrm>
                <a:off x="2856" y="3328"/>
                <a:ext cx="0" cy="156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119" name="Straight Connector 43118"/>
              <p:cNvSpPr/>
              <p:nvPr/>
            </p:nvSpPr>
            <p:spPr>
              <a:xfrm>
                <a:off x="4120" y="2076"/>
                <a:ext cx="172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120" name="Straight Connector 43119"/>
              <p:cNvSpPr/>
              <p:nvPr/>
            </p:nvSpPr>
            <p:spPr>
              <a:xfrm flipH="1">
                <a:off x="1420" y="2076"/>
                <a:ext cx="180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121" name="Oval 43120"/>
              <p:cNvSpPr/>
              <p:nvPr/>
            </p:nvSpPr>
            <p:spPr>
              <a:xfrm>
                <a:off x="2825" y="2048"/>
                <a:ext cx="58" cy="58"/>
              </a:xfrm>
              <a:prstGeom prst="ellipse">
                <a:avLst/>
              </a:prstGeom>
              <a:solidFill>
                <a:schemeClr val="tx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43122" name="Freeform 43121"/>
            <p:cNvSpPr/>
            <p:nvPr/>
          </p:nvSpPr>
          <p:spPr>
            <a:xfrm>
              <a:off x="3876" y="1440"/>
              <a:ext cx="1356" cy="2704"/>
            </a:xfrm>
            <a:custGeom>
              <a:avLst/>
              <a:gdLst/>
              <a:ahLst/>
              <a:cxnLst/>
              <a:pathLst>
                <a:path w="1356" h="2704">
                  <a:moveTo>
                    <a:pt x="0" y="0"/>
                  </a:moveTo>
                  <a:lnTo>
                    <a:pt x="0" y="1352"/>
                  </a:lnTo>
                  <a:lnTo>
                    <a:pt x="4" y="2704"/>
                  </a:lnTo>
                  <a:lnTo>
                    <a:pt x="276" y="2678"/>
                  </a:lnTo>
                  <a:lnTo>
                    <a:pt x="502" y="2606"/>
                  </a:lnTo>
                  <a:lnTo>
                    <a:pt x="696" y="2512"/>
                  </a:lnTo>
                  <a:lnTo>
                    <a:pt x="850" y="2406"/>
                  </a:lnTo>
                  <a:lnTo>
                    <a:pt x="1022" y="2238"/>
                  </a:lnTo>
                  <a:lnTo>
                    <a:pt x="1166" y="2038"/>
                  </a:lnTo>
                  <a:lnTo>
                    <a:pt x="1258" y="1846"/>
                  </a:lnTo>
                  <a:lnTo>
                    <a:pt x="1308" y="1700"/>
                  </a:lnTo>
                  <a:lnTo>
                    <a:pt x="1342" y="1524"/>
                  </a:lnTo>
                  <a:lnTo>
                    <a:pt x="1356" y="1346"/>
                  </a:lnTo>
                  <a:lnTo>
                    <a:pt x="1342" y="1170"/>
                  </a:lnTo>
                  <a:lnTo>
                    <a:pt x="1310" y="998"/>
                  </a:lnTo>
                  <a:lnTo>
                    <a:pt x="1256" y="850"/>
                  </a:lnTo>
                  <a:lnTo>
                    <a:pt x="1184" y="684"/>
                  </a:lnTo>
                  <a:lnTo>
                    <a:pt x="1074" y="526"/>
                  </a:lnTo>
                  <a:lnTo>
                    <a:pt x="952" y="390"/>
                  </a:lnTo>
                  <a:lnTo>
                    <a:pt x="835" y="285"/>
                  </a:lnTo>
                  <a:lnTo>
                    <a:pt x="664" y="164"/>
                  </a:lnTo>
                  <a:lnTo>
                    <a:pt x="525" y="106"/>
                  </a:lnTo>
                  <a:lnTo>
                    <a:pt x="364" y="48"/>
                  </a:lnTo>
                  <a:lnTo>
                    <a:pt x="195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CC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aphicFrame>
        <p:nvGraphicFramePr>
          <p:cNvPr id="43123" name="Object 43122"/>
          <p:cNvGraphicFramePr/>
          <p:nvPr/>
        </p:nvGraphicFramePr>
        <p:xfrm>
          <a:off x="890588" y="3098800"/>
          <a:ext cx="1397000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9" name="" r:id="rId1" imgW="609600" imgH="393700" progId="Equation.DSMT4">
                  <p:embed/>
                </p:oleObj>
              </mc:Choice>
              <mc:Fallback>
                <p:oleObj name="" r:id="rId1" imgW="609600" imgH="393700" progId="Equation.DSMT4">
                  <p:embed/>
                  <p:pic>
                    <p:nvPicPr>
                      <p:cNvPr id="0" name="Picture 319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890588" y="3098800"/>
                        <a:ext cx="1397000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124" name="Object 43123"/>
          <p:cNvGraphicFramePr/>
          <p:nvPr/>
        </p:nvGraphicFramePr>
        <p:xfrm>
          <a:off x="6577013" y="3124200"/>
          <a:ext cx="1162050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0" name="" r:id="rId3" imgW="508000" imgH="393700" progId="Equation.DSMT4">
                  <p:embed/>
                </p:oleObj>
              </mc:Choice>
              <mc:Fallback>
                <p:oleObj name="" r:id="rId3" imgW="508000" imgH="393700" progId="Equation.DSMT4">
                  <p:embed/>
                  <p:pic>
                    <p:nvPicPr>
                      <p:cNvPr id="0" name="Picture 319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77013" y="3124200"/>
                        <a:ext cx="1162050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3125" name="Group 43124"/>
          <p:cNvGrpSpPr/>
          <p:nvPr/>
        </p:nvGrpSpPr>
        <p:grpSpPr>
          <a:xfrm>
            <a:off x="1593850" y="476250"/>
            <a:ext cx="7124700" cy="5507038"/>
            <a:chOff x="1004" y="300"/>
            <a:chExt cx="4488" cy="3469"/>
          </a:xfrm>
        </p:grpSpPr>
        <p:graphicFrame>
          <p:nvGraphicFramePr>
            <p:cNvPr id="43126" name="Object 43125"/>
            <p:cNvGraphicFramePr/>
            <p:nvPr/>
          </p:nvGraphicFramePr>
          <p:xfrm>
            <a:off x="1400" y="300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01" name="" r:id="rId5" imgW="215900" imgH="393065" progId="Equation.DSMT4">
                    <p:embed/>
                  </p:oleObj>
                </mc:Choice>
                <mc:Fallback>
                  <p:oleObj name="" r:id="rId5" imgW="215900" imgH="393065" progId="Equation.DSMT4">
                    <p:embed/>
                    <p:pic>
                      <p:nvPicPr>
                        <p:cNvPr id="0" name="Picture 3200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400" y="300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127" name="Object 43126"/>
            <p:cNvGraphicFramePr/>
            <p:nvPr/>
          </p:nvGraphicFramePr>
          <p:xfrm>
            <a:off x="3444" y="316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02" name="" r:id="rId7" imgW="215900" imgH="393065" progId="Equation.DSMT4">
                    <p:embed/>
                  </p:oleObj>
                </mc:Choice>
                <mc:Fallback>
                  <p:oleObj name="" r:id="rId7" imgW="215900" imgH="393065" progId="Equation.DSMT4">
                    <p:embed/>
                    <p:pic>
                      <p:nvPicPr>
                        <p:cNvPr id="0" name="Picture 3201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444" y="316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128" name="Object 43127"/>
            <p:cNvGraphicFramePr/>
            <p:nvPr/>
          </p:nvGraphicFramePr>
          <p:xfrm>
            <a:off x="2916" y="332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03" name="" r:id="rId9" imgW="152400" imgH="393065" progId="Equation.DSMT4">
                    <p:embed/>
                  </p:oleObj>
                </mc:Choice>
                <mc:Fallback>
                  <p:oleObj name="" r:id="rId9" imgW="152400" imgH="393065" progId="Equation.DSMT4">
                    <p:embed/>
                    <p:pic>
                      <p:nvPicPr>
                        <p:cNvPr id="0" name="Picture 3202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2916" y="332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129" name="Object 43128"/>
            <p:cNvGraphicFramePr/>
            <p:nvPr/>
          </p:nvGraphicFramePr>
          <p:xfrm>
            <a:off x="5272" y="404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04" name="" r:id="rId11" imgW="215900" imgH="393065" progId="Equation.DSMT4">
                    <p:embed/>
                  </p:oleObj>
                </mc:Choice>
                <mc:Fallback>
                  <p:oleObj name="" r:id="rId11" imgW="215900" imgH="393065" progId="Equation.DSMT4">
                    <p:embed/>
                    <p:pic>
                      <p:nvPicPr>
                        <p:cNvPr id="0" name="Picture 3203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5272" y="404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130" name="Object 43129"/>
            <p:cNvGraphicFramePr/>
            <p:nvPr/>
          </p:nvGraphicFramePr>
          <p:xfrm>
            <a:off x="4846" y="420"/>
            <a:ext cx="168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05" name="" r:id="rId13" imgW="165100" imgH="393065" progId="Equation.DSMT4">
                    <p:embed/>
                  </p:oleObj>
                </mc:Choice>
                <mc:Fallback>
                  <p:oleObj name="" r:id="rId13" imgW="165100" imgH="393065" progId="Equation.DSMT4">
                    <p:embed/>
                    <p:pic>
                      <p:nvPicPr>
                        <p:cNvPr id="0" name="Picture 3204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4846" y="420"/>
                          <a:ext cx="168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131" name="Object 43130"/>
            <p:cNvGraphicFramePr/>
            <p:nvPr/>
          </p:nvGraphicFramePr>
          <p:xfrm>
            <a:off x="1436" y="3276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06" name="" r:id="rId15" imgW="215900" imgH="393065" progId="Equation.DSMT4">
                    <p:embed/>
                  </p:oleObj>
                </mc:Choice>
                <mc:Fallback>
                  <p:oleObj name="" r:id="rId15" imgW="215900" imgH="393065" progId="Equation.DSMT4">
                    <p:embed/>
                    <p:pic>
                      <p:nvPicPr>
                        <p:cNvPr id="0" name="Picture 3205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1436" y="3276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132" name="Object 43131"/>
            <p:cNvGraphicFramePr/>
            <p:nvPr/>
          </p:nvGraphicFramePr>
          <p:xfrm>
            <a:off x="1004" y="3172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07" name="" r:id="rId17" imgW="152400" imgH="393065" progId="Equation.DSMT4">
                    <p:embed/>
                  </p:oleObj>
                </mc:Choice>
                <mc:Fallback>
                  <p:oleObj name="" r:id="rId17" imgW="152400" imgH="393065" progId="Equation.DSMT4">
                    <p:embed/>
                    <p:pic>
                      <p:nvPicPr>
                        <p:cNvPr id="0" name="Picture 3206"/>
                        <p:cNvPicPr/>
                        <p:nvPr/>
                      </p:nvPicPr>
                      <p:blipFill>
                        <a:blip r:embed="rId18"/>
                        <a:stretch>
                          <a:fillRect/>
                        </a:stretch>
                      </p:blipFill>
                      <p:spPr>
                        <a:xfrm>
                          <a:off x="1004" y="3172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133" name="Object 43132"/>
            <p:cNvGraphicFramePr/>
            <p:nvPr/>
          </p:nvGraphicFramePr>
          <p:xfrm>
            <a:off x="5184" y="3340"/>
            <a:ext cx="220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08" name="" r:id="rId19" imgW="215900" imgH="393065" progId="Equation.DSMT4">
                    <p:embed/>
                  </p:oleObj>
                </mc:Choice>
                <mc:Fallback>
                  <p:oleObj name="" r:id="rId19" imgW="215900" imgH="393065" progId="Equation.DSMT4">
                    <p:embed/>
                    <p:pic>
                      <p:nvPicPr>
                        <p:cNvPr id="0" name="Picture 3207"/>
                        <p:cNvPicPr/>
                        <p:nvPr/>
                      </p:nvPicPr>
                      <p:blipFill>
                        <a:blip r:embed="rId20"/>
                        <a:stretch>
                          <a:fillRect/>
                        </a:stretch>
                      </p:blipFill>
                      <p:spPr>
                        <a:xfrm>
                          <a:off x="5184" y="3340"/>
                          <a:ext cx="220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134" name="Object 43133"/>
            <p:cNvGraphicFramePr/>
            <p:nvPr/>
          </p:nvGraphicFramePr>
          <p:xfrm>
            <a:off x="4728" y="3368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09" name="" r:id="rId21" imgW="152400" imgH="393065" progId="Equation.DSMT4">
                    <p:embed/>
                  </p:oleObj>
                </mc:Choice>
                <mc:Fallback>
                  <p:oleObj name="" r:id="rId21" imgW="152400" imgH="393065" progId="Equation.DSMT4">
                    <p:embed/>
                    <p:pic>
                      <p:nvPicPr>
                        <p:cNvPr id="0" name="Picture 3208"/>
                        <p:cNvPicPr/>
                        <p:nvPr/>
                      </p:nvPicPr>
                      <p:blipFill>
                        <a:blip r:embed="rId22"/>
                        <a:stretch>
                          <a:fillRect/>
                        </a:stretch>
                      </p:blipFill>
                      <p:spPr>
                        <a:xfrm>
                          <a:off x="4728" y="3368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3135" name="Rectangle 43134"/>
          <p:cNvSpPr/>
          <p:nvPr/>
        </p:nvSpPr>
        <p:spPr>
          <a:xfrm>
            <a:off x="0" y="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3136" name="Rectangle 43135"/>
          <p:cNvSpPr/>
          <p:nvPr/>
        </p:nvSpPr>
        <p:spPr>
          <a:xfrm>
            <a:off x="0" y="666750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3137" name="Rectangle 43136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3138" name="Rectangle 43137"/>
          <p:cNvSpPr/>
          <p:nvPr/>
        </p:nvSpPr>
        <p:spPr>
          <a:xfrm>
            <a:off x="893445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3139" name="Title 43138"/>
          <p:cNvSpPr>
            <a:spLocks noGrp="1"/>
          </p:cNvSpPr>
          <p:nvPr>
            <p:ph type="title" idx="4294967295"/>
          </p:nvPr>
        </p:nvSpPr>
        <p:spPr>
          <a:xfrm>
            <a:off x="2743200" y="5684838"/>
            <a:ext cx="3181350" cy="876300"/>
          </a:xfrm>
          <a:ln/>
        </p:spPr>
        <p:txBody>
          <a:bodyPr anchor="ctr" anchorCtr="0"/>
          <a:p>
            <a:r>
              <a:rPr>
                <a:solidFill>
                  <a:schemeClr val="bg1"/>
                </a:solidFill>
              </a:rPr>
              <a:t>1/6 + 1/12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43145" name="Freeform 43144"/>
          <p:cNvSpPr/>
          <p:nvPr/>
        </p:nvSpPr>
        <p:spPr>
          <a:xfrm>
            <a:off x="4337050" y="2444750"/>
            <a:ext cx="1390650" cy="1593850"/>
          </a:xfrm>
          <a:custGeom>
            <a:avLst/>
            <a:gdLst/>
            <a:ahLst/>
            <a:cxnLst/>
            <a:pathLst>
              <a:path w="876" h="1004">
                <a:moveTo>
                  <a:pt x="0" y="0"/>
                </a:moveTo>
                <a:lnTo>
                  <a:pt x="0" y="1004"/>
                </a:lnTo>
                <a:lnTo>
                  <a:pt x="876" y="504"/>
                </a:lnTo>
                <a:lnTo>
                  <a:pt x="814" y="408"/>
                </a:lnTo>
                <a:lnTo>
                  <a:pt x="716" y="290"/>
                </a:lnTo>
                <a:lnTo>
                  <a:pt x="614" y="206"/>
                </a:lnTo>
                <a:lnTo>
                  <a:pt x="496" y="120"/>
                </a:lnTo>
                <a:lnTo>
                  <a:pt x="362" y="66"/>
                </a:lnTo>
                <a:lnTo>
                  <a:pt x="240" y="26"/>
                </a:lnTo>
                <a:lnTo>
                  <a:pt x="112" y="6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3148" name="Freeform 43147"/>
          <p:cNvSpPr/>
          <p:nvPr/>
        </p:nvSpPr>
        <p:spPr>
          <a:xfrm>
            <a:off x="4337050" y="3244850"/>
            <a:ext cx="1600200" cy="787400"/>
          </a:xfrm>
          <a:custGeom>
            <a:avLst/>
            <a:gdLst/>
            <a:ahLst/>
            <a:cxnLst/>
            <a:pathLst>
              <a:path w="1008" h="496">
                <a:moveTo>
                  <a:pt x="0" y="496"/>
                </a:moveTo>
                <a:lnTo>
                  <a:pt x="1008" y="496"/>
                </a:lnTo>
                <a:lnTo>
                  <a:pt x="1002" y="376"/>
                </a:lnTo>
                <a:lnTo>
                  <a:pt x="976" y="232"/>
                </a:lnTo>
                <a:lnTo>
                  <a:pt x="934" y="122"/>
                </a:lnTo>
                <a:lnTo>
                  <a:pt x="876" y="0"/>
                </a:lnTo>
                <a:lnTo>
                  <a:pt x="0" y="496"/>
                </a:lnTo>
                <a:close/>
              </a:path>
            </a:pathLst>
          </a:custGeom>
          <a:solidFill>
            <a:srgbClr val="FFCC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43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3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46085" name="Group 46084"/>
          <p:cNvGrpSpPr/>
          <p:nvPr/>
        </p:nvGrpSpPr>
        <p:grpSpPr>
          <a:xfrm>
            <a:off x="2241550" y="1295400"/>
            <a:ext cx="4356100" cy="4306888"/>
            <a:chOff x="1420" y="644"/>
            <a:chExt cx="2872" cy="2840"/>
          </a:xfrm>
        </p:grpSpPr>
        <p:sp>
          <p:nvSpPr>
            <p:cNvPr id="46086" name="Oval 46085"/>
            <p:cNvSpPr/>
            <p:nvPr/>
          </p:nvSpPr>
          <p:spPr>
            <a:xfrm>
              <a:off x="1512" y="732"/>
              <a:ext cx="2695" cy="2695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6087" name="Straight Connector 46086"/>
            <p:cNvSpPr/>
            <p:nvPr/>
          </p:nvSpPr>
          <p:spPr>
            <a:xfrm>
              <a:off x="1512" y="2076"/>
              <a:ext cx="27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6088" name="Straight Connector 46087"/>
            <p:cNvSpPr/>
            <p:nvPr/>
          </p:nvSpPr>
          <p:spPr>
            <a:xfrm>
              <a:off x="2856" y="720"/>
              <a:ext cx="0" cy="272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6089" name="Straight Connector 46088"/>
            <p:cNvSpPr/>
            <p:nvPr/>
          </p:nvSpPr>
          <p:spPr>
            <a:xfrm flipV="1">
              <a:off x="3492" y="828"/>
              <a:ext cx="60" cy="11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6090" name="Straight Connector 46089"/>
            <p:cNvSpPr/>
            <p:nvPr/>
          </p:nvSpPr>
          <p:spPr>
            <a:xfrm flipH="1" flipV="1">
              <a:off x="1578" y="1302"/>
              <a:ext cx="156" cy="10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6091" name="Straight Connector 46090"/>
            <p:cNvSpPr/>
            <p:nvPr/>
          </p:nvSpPr>
          <p:spPr>
            <a:xfrm rot="-567739" flipH="1" flipV="1">
              <a:off x="2160" y="804"/>
              <a:ext cx="72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6092" name="Straight Connector 46091"/>
            <p:cNvSpPr/>
            <p:nvPr/>
          </p:nvSpPr>
          <p:spPr>
            <a:xfrm>
              <a:off x="3948" y="2724"/>
              <a:ext cx="138" cy="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6093" name="Straight Connector 46092"/>
            <p:cNvSpPr/>
            <p:nvPr/>
          </p:nvSpPr>
          <p:spPr>
            <a:xfrm>
              <a:off x="3486" y="3186"/>
              <a:ext cx="78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6094" name="Straight Connector 46093"/>
            <p:cNvSpPr/>
            <p:nvPr/>
          </p:nvSpPr>
          <p:spPr>
            <a:xfrm flipH="1">
              <a:off x="2130" y="3180"/>
              <a:ext cx="96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6095" name="Straight Connector 46094"/>
            <p:cNvSpPr/>
            <p:nvPr/>
          </p:nvSpPr>
          <p:spPr>
            <a:xfrm flipH="1">
              <a:off x="1614" y="2676"/>
              <a:ext cx="168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6096" name="Straight Connector 46095"/>
            <p:cNvSpPr/>
            <p:nvPr/>
          </p:nvSpPr>
          <p:spPr>
            <a:xfrm flipV="1">
              <a:off x="3966" y="1374"/>
              <a:ext cx="138" cy="7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6097" name="Straight Connector 46096"/>
            <p:cNvSpPr/>
            <p:nvPr/>
          </p:nvSpPr>
          <p:spPr>
            <a:xfrm flipV="1">
              <a:off x="2856" y="644"/>
              <a:ext cx="0" cy="1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6098" name="Straight Connector 46097"/>
            <p:cNvSpPr/>
            <p:nvPr/>
          </p:nvSpPr>
          <p:spPr>
            <a:xfrm>
              <a:off x="2856" y="3328"/>
              <a:ext cx="0" cy="1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6099" name="Straight Connector 46098"/>
            <p:cNvSpPr/>
            <p:nvPr/>
          </p:nvSpPr>
          <p:spPr>
            <a:xfrm>
              <a:off x="4120" y="2076"/>
              <a:ext cx="1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6100" name="Straight Connector 46099"/>
            <p:cNvSpPr/>
            <p:nvPr/>
          </p:nvSpPr>
          <p:spPr>
            <a:xfrm flipH="1">
              <a:off x="1420" y="2076"/>
              <a:ext cx="18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6101" name="Oval 46100"/>
            <p:cNvSpPr/>
            <p:nvPr/>
          </p:nvSpPr>
          <p:spPr>
            <a:xfrm>
              <a:off x="2825" y="2048"/>
              <a:ext cx="58" cy="58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46212" name="Rectangle 46211"/>
          <p:cNvSpPr/>
          <p:nvPr/>
        </p:nvSpPr>
        <p:spPr>
          <a:xfrm>
            <a:off x="2959100" y="5900738"/>
            <a:ext cx="3181350" cy="8763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>
                <a:solidFill>
                  <a:schemeClr val="bg1"/>
                </a:solidFill>
              </a:rPr>
              <a:t>1/6 + 1/12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46215" name="Title 46214"/>
          <p:cNvSpPr>
            <a:spLocks noGrp="1"/>
          </p:cNvSpPr>
          <p:nvPr>
            <p:ph type="title" idx="4294967295"/>
          </p:nvPr>
        </p:nvSpPr>
        <p:spPr>
          <a:xfrm>
            <a:off x="1924050" y="5741988"/>
            <a:ext cx="5238750" cy="876300"/>
          </a:xfrm>
          <a:ln/>
        </p:spPr>
        <p:txBody>
          <a:bodyPr anchor="ctr" anchorCtr="0"/>
          <a:p>
            <a:r>
              <a:rPr>
                <a:solidFill>
                  <a:schemeClr val="bg1"/>
                </a:solidFill>
              </a:rPr>
              <a:t>12 Sector Blank</a:t>
            </a:r>
            <a:endParaRPr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47108" name="Group 47107"/>
          <p:cNvGrpSpPr/>
          <p:nvPr/>
        </p:nvGrpSpPr>
        <p:grpSpPr>
          <a:xfrm>
            <a:off x="869950" y="876300"/>
            <a:ext cx="2241550" cy="2216150"/>
            <a:chOff x="1420" y="644"/>
            <a:chExt cx="2872" cy="2840"/>
          </a:xfrm>
        </p:grpSpPr>
        <p:sp>
          <p:nvSpPr>
            <p:cNvPr id="47109" name="Oval 47108"/>
            <p:cNvSpPr/>
            <p:nvPr/>
          </p:nvSpPr>
          <p:spPr>
            <a:xfrm>
              <a:off x="1512" y="732"/>
              <a:ext cx="2695" cy="2695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7110" name="Straight Connector 47109"/>
            <p:cNvSpPr/>
            <p:nvPr/>
          </p:nvSpPr>
          <p:spPr>
            <a:xfrm>
              <a:off x="1512" y="2076"/>
              <a:ext cx="27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11" name="Straight Connector 47110"/>
            <p:cNvSpPr/>
            <p:nvPr/>
          </p:nvSpPr>
          <p:spPr>
            <a:xfrm>
              <a:off x="2856" y="720"/>
              <a:ext cx="0" cy="272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12" name="Straight Connector 47111"/>
            <p:cNvSpPr/>
            <p:nvPr/>
          </p:nvSpPr>
          <p:spPr>
            <a:xfrm flipV="1">
              <a:off x="3492" y="828"/>
              <a:ext cx="60" cy="11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13" name="Straight Connector 47112"/>
            <p:cNvSpPr/>
            <p:nvPr/>
          </p:nvSpPr>
          <p:spPr>
            <a:xfrm flipH="1" flipV="1">
              <a:off x="1578" y="1302"/>
              <a:ext cx="156" cy="10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14" name="Straight Connector 47113"/>
            <p:cNvSpPr/>
            <p:nvPr/>
          </p:nvSpPr>
          <p:spPr>
            <a:xfrm rot="-567739" flipH="1" flipV="1">
              <a:off x="2160" y="804"/>
              <a:ext cx="72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15" name="Straight Connector 47114"/>
            <p:cNvSpPr/>
            <p:nvPr/>
          </p:nvSpPr>
          <p:spPr>
            <a:xfrm>
              <a:off x="3948" y="2724"/>
              <a:ext cx="138" cy="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16" name="Straight Connector 47115"/>
            <p:cNvSpPr/>
            <p:nvPr/>
          </p:nvSpPr>
          <p:spPr>
            <a:xfrm>
              <a:off x="3486" y="3186"/>
              <a:ext cx="78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17" name="Straight Connector 47116"/>
            <p:cNvSpPr/>
            <p:nvPr/>
          </p:nvSpPr>
          <p:spPr>
            <a:xfrm flipH="1">
              <a:off x="2130" y="3180"/>
              <a:ext cx="96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18" name="Straight Connector 47117"/>
            <p:cNvSpPr/>
            <p:nvPr/>
          </p:nvSpPr>
          <p:spPr>
            <a:xfrm flipH="1">
              <a:off x="1614" y="2676"/>
              <a:ext cx="168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19" name="Straight Connector 47118"/>
            <p:cNvSpPr/>
            <p:nvPr/>
          </p:nvSpPr>
          <p:spPr>
            <a:xfrm flipV="1">
              <a:off x="3966" y="1374"/>
              <a:ext cx="138" cy="7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20" name="Straight Connector 47119"/>
            <p:cNvSpPr/>
            <p:nvPr/>
          </p:nvSpPr>
          <p:spPr>
            <a:xfrm flipV="1">
              <a:off x="2856" y="644"/>
              <a:ext cx="0" cy="1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21" name="Straight Connector 47120"/>
            <p:cNvSpPr/>
            <p:nvPr/>
          </p:nvSpPr>
          <p:spPr>
            <a:xfrm>
              <a:off x="2856" y="3328"/>
              <a:ext cx="0" cy="1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22" name="Straight Connector 47121"/>
            <p:cNvSpPr/>
            <p:nvPr/>
          </p:nvSpPr>
          <p:spPr>
            <a:xfrm>
              <a:off x="4120" y="2076"/>
              <a:ext cx="1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23" name="Straight Connector 47122"/>
            <p:cNvSpPr/>
            <p:nvPr/>
          </p:nvSpPr>
          <p:spPr>
            <a:xfrm flipH="1">
              <a:off x="1420" y="2076"/>
              <a:ext cx="18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24" name="Oval 47123"/>
            <p:cNvSpPr/>
            <p:nvPr/>
          </p:nvSpPr>
          <p:spPr>
            <a:xfrm>
              <a:off x="2825" y="2048"/>
              <a:ext cx="58" cy="58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7125" name="Group 47124"/>
          <p:cNvGrpSpPr/>
          <p:nvPr/>
        </p:nvGrpSpPr>
        <p:grpSpPr>
          <a:xfrm>
            <a:off x="3657600" y="901700"/>
            <a:ext cx="2241550" cy="2216150"/>
            <a:chOff x="1420" y="644"/>
            <a:chExt cx="2872" cy="2840"/>
          </a:xfrm>
        </p:grpSpPr>
        <p:sp>
          <p:nvSpPr>
            <p:cNvPr id="47126" name="Oval 47125"/>
            <p:cNvSpPr/>
            <p:nvPr/>
          </p:nvSpPr>
          <p:spPr>
            <a:xfrm>
              <a:off x="1512" y="732"/>
              <a:ext cx="2695" cy="2695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7127" name="Straight Connector 47126"/>
            <p:cNvSpPr/>
            <p:nvPr/>
          </p:nvSpPr>
          <p:spPr>
            <a:xfrm>
              <a:off x="1512" y="2076"/>
              <a:ext cx="27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28" name="Straight Connector 47127"/>
            <p:cNvSpPr/>
            <p:nvPr/>
          </p:nvSpPr>
          <p:spPr>
            <a:xfrm>
              <a:off x="2856" y="720"/>
              <a:ext cx="0" cy="272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29" name="Straight Connector 47128"/>
            <p:cNvSpPr/>
            <p:nvPr/>
          </p:nvSpPr>
          <p:spPr>
            <a:xfrm flipV="1">
              <a:off x="3492" y="828"/>
              <a:ext cx="60" cy="11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30" name="Straight Connector 47129"/>
            <p:cNvSpPr/>
            <p:nvPr/>
          </p:nvSpPr>
          <p:spPr>
            <a:xfrm flipH="1" flipV="1">
              <a:off x="1578" y="1302"/>
              <a:ext cx="156" cy="10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31" name="Straight Connector 47130"/>
            <p:cNvSpPr/>
            <p:nvPr/>
          </p:nvSpPr>
          <p:spPr>
            <a:xfrm rot="-567739" flipH="1" flipV="1">
              <a:off x="2160" y="804"/>
              <a:ext cx="72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32" name="Straight Connector 47131"/>
            <p:cNvSpPr/>
            <p:nvPr/>
          </p:nvSpPr>
          <p:spPr>
            <a:xfrm>
              <a:off x="3948" y="2724"/>
              <a:ext cx="138" cy="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33" name="Straight Connector 47132"/>
            <p:cNvSpPr/>
            <p:nvPr/>
          </p:nvSpPr>
          <p:spPr>
            <a:xfrm>
              <a:off x="3486" y="3186"/>
              <a:ext cx="78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34" name="Straight Connector 47133"/>
            <p:cNvSpPr/>
            <p:nvPr/>
          </p:nvSpPr>
          <p:spPr>
            <a:xfrm flipH="1">
              <a:off x="2130" y="3180"/>
              <a:ext cx="96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35" name="Straight Connector 47134"/>
            <p:cNvSpPr/>
            <p:nvPr/>
          </p:nvSpPr>
          <p:spPr>
            <a:xfrm flipH="1">
              <a:off x="1614" y="2676"/>
              <a:ext cx="168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36" name="Straight Connector 47135"/>
            <p:cNvSpPr/>
            <p:nvPr/>
          </p:nvSpPr>
          <p:spPr>
            <a:xfrm flipV="1">
              <a:off x="3966" y="1374"/>
              <a:ext cx="138" cy="7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37" name="Straight Connector 47136"/>
            <p:cNvSpPr/>
            <p:nvPr/>
          </p:nvSpPr>
          <p:spPr>
            <a:xfrm flipV="1">
              <a:off x="2856" y="644"/>
              <a:ext cx="0" cy="1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38" name="Straight Connector 47137"/>
            <p:cNvSpPr/>
            <p:nvPr/>
          </p:nvSpPr>
          <p:spPr>
            <a:xfrm>
              <a:off x="2856" y="3328"/>
              <a:ext cx="0" cy="1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39" name="Straight Connector 47138"/>
            <p:cNvSpPr/>
            <p:nvPr/>
          </p:nvSpPr>
          <p:spPr>
            <a:xfrm>
              <a:off x="4120" y="2076"/>
              <a:ext cx="1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40" name="Straight Connector 47139"/>
            <p:cNvSpPr/>
            <p:nvPr/>
          </p:nvSpPr>
          <p:spPr>
            <a:xfrm flipH="1">
              <a:off x="1420" y="2076"/>
              <a:ext cx="18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41" name="Oval 47140"/>
            <p:cNvSpPr/>
            <p:nvPr/>
          </p:nvSpPr>
          <p:spPr>
            <a:xfrm>
              <a:off x="2825" y="2048"/>
              <a:ext cx="58" cy="58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7142" name="Group 47141"/>
          <p:cNvGrpSpPr/>
          <p:nvPr/>
        </p:nvGrpSpPr>
        <p:grpSpPr>
          <a:xfrm>
            <a:off x="6521450" y="946150"/>
            <a:ext cx="2241550" cy="2216150"/>
            <a:chOff x="1420" y="644"/>
            <a:chExt cx="2872" cy="2840"/>
          </a:xfrm>
        </p:grpSpPr>
        <p:sp>
          <p:nvSpPr>
            <p:cNvPr id="47143" name="Oval 47142"/>
            <p:cNvSpPr/>
            <p:nvPr/>
          </p:nvSpPr>
          <p:spPr>
            <a:xfrm>
              <a:off x="1512" y="732"/>
              <a:ext cx="2695" cy="2695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7144" name="Straight Connector 47143"/>
            <p:cNvSpPr/>
            <p:nvPr/>
          </p:nvSpPr>
          <p:spPr>
            <a:xfrm>
              <a:off x="1512" y="2076"/>
              <a:ext cx="27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45" name="Straight Connector 47144"/>
            <p:cNvSpPr/>
            <p:nvPr/>
          </p:nvSpPr>
          <p:spPr>
            <a:xfrm>
              <a:off x="2856" y="720"/>
              <a:ext cx="0" cy="272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46" name="Straight Connector 47145"/>
            <p:cNvSpPr/>
            <p:nvPr/>
          </p:nvSpPr>
          <p:spPr>
            <a:xfrm flipV="1">
              <a:off x="3492" y="828"/>
              <a:ext cx="60" cy="11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47" name="Straight Connector 47146"/>
            <p:cNvSpPr/>
            <p:nvPr/>
          </p:nvSpPr>
          <p:spPr>
            <a:xfrm flipH="1" flipV="1">
              <a:off x="1578" y="1302"/>
              <a:ext cx="156" cy="10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48" name="Straight Connector 47147"/>
            <p:cNvSpPr/>
            <p:nvPr/>
          </p:nvSpPr>
          <p:spPr>
            <a:xfrm rot="-567739" flipH="1" flipV="1">
              <a:off x="2160" y="804"/>
              <a:ext cx="72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49" name="Straight Connector 47148"/>
            <p:cNvSpPr/>
            <p:nvPr/>
          </p:nvSpPr>
          <p:spPr>
            <a:xfrm>
              <a:off x="3948" y="2724"/>
              <a:ext cx="138" cy="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50" name="Straight Connector 47149"/>
            <p:cNvSpPr/>
            <p:nvPr/>
          </p:nvSpPr>
          <p:spPr>
            <a:xfrm>
              <a:off x="3486" y="3186"/>
              <a:ext cx="78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51" name="Straight Connector 47150"/>
            <p:cNvSpPr/>
            <p:nvPr/>
          </p:nvSpPr>
          <p:spPr>
            <a:xfrm flipH="1">
              <a:off x="2130" y="3180"/>
              <a:ext cx="96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52" name="Straight Connector 47151"/>
            <p:cNvSpPr/>
            <p:nvPr/>
          </p:nvSpPr>
          <p:spPr>
            <a:xfrm flipH="1">
              <a:off x="1614" y="2676"/>
              <a:ext cx="168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53" name="Straight Connector 47152"/>
            <p:cNvSpPr/>
            <p:nvPr/>
          </p:nvSpPr>
          <p:spPr>
            <a:xfrm flipV="1">
              <a:off x="3966" y="1374"/>
              <a:ext cx="138" cy="7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54" name="Straight Connector 47153"/>
            <p:cNvSpPr/>
            <p:nvPr/>
          </p:nvSpPr>
          <p:spPr>
            <a:xfrm flipV="1">
              <a:off x="2856" y="644"/>
              <a:ext cx="0" cy="1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55" name="Straight Connector 47154"/>
            <p:cNvSpPr/>
            <p:nvPr/>
          </p:nvSpPr>
          <p:spPr>
            <a:xfrm>
              <a:off x="2856" y="3328"/>
              <a:ext cx="0" cy="1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56" name="Straight Connector 47155"/>
            <p:cNvSpPr/>
            <p:nvPr/>
          </p:nvSpPr>
          <p:spPr>
            <a:xfrm>
              <a:off x="4120" y="2076"/>
              <a:ext cx="1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57" name="Straight Connector 47156"/>
            <p:cNvSpPr/>
            <p:nvPr/>
          </p:nvSpPr>
          <p:spPr>
            <a:xfrm flipH="1">
              <a:off x="1420" y="2076"/>
              <a:ext cx="18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58" name="Oval 47157"/>
            <p:cNvSpPr/>
            <p:nvPr/>
          </p:nvSpPr>
          <p:spPr>
            <a:xfrm>
              <a:off x="2825" y="2048"/>
              <a:ext cx="58" cy="58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7159" name="Group 47158"/>
          <p:cNvGrpSpPr/>
          <p:nvPr/>
        </p:nvGrpSpPr>
        <p:grpSpPr>
          <a:xfrm>
            <a:off x="819150" y="3721100"/>
            <a:ext cx="2241550" cy="2216150"/>
            <a:chOff x="1420" y="644"/>
            <a:chExt cx="2872" cy="2840"/>
          </a:xfrm>
        </p:grpSpPr>
        <p:sp>
          <p:nvSpPr>
            <p:cNvPr id="47160" name="Oval 47159"/>
            <p:cNvSpPr/>
            <p:nvPr/>
          </p:nvSpPr>
          <p:spPr>
            <a:xfrm>
              <a:off x="1512" y="732"/>
              <a:ext cx="2695" cy="2695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7161" name="Straight Connector 47160"/>
            <p:cNvSpPr/>
            <p:nvPr/>
          </p:nvSpPr>
          <p:spPr>
            <a:xfrm>
              <a:off x="1512" y="2076"/>
              <a:ext cx="27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62" name="Straight Connector 47161"/>
            <p:cNvSpPr/>
            <p:nvPr/>
          </p:nvSpPr>
          <p:spPr>
            <a:xfrm>
              <a:off x="2856" y="720"/>
              <a:ext cx="0" cy="272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63" name="Straight Connector 47162"/>
            <p:cNvSpPr/>
            <p:nvPr/>
          </p:nvSpPr>
          <p:spPr>
            <a:xfrm flipV="1">
              <a:off x="3492" y="828"/>
              <a:ext cx="60" cy="11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64" name="Straight Connector 47163"/>
            <p:cNvSpPr/>
            <p:nvPr/>
          </p:nvSpPr>
          <p:spPr>
            <a:xfrm flipH="1" flipV="1">
              <a:off x="1578" y="1302"/>
              <a:ext cx="156" cy="10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65" name="Straight Connector 47164"/>
            <p:cNvSpPr/>
            <p:nvPr/>
          </p:nvSpPr>
          <p:spPr>
            <a:xfrm rot="-567739" flipH="1" flipV="1">
              <a:off x="2160" y="804"/>
              <a:ext cx="72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66" name="Straight Connector 47165"/>
            <p:cNvSpPr/>
            <p:nvPr/>
          </p:nvSpPr>
          <p:spPr>
            <a:xfrm>
              <a:off x="3948" y="2724"/>
              <a:ext cx="138" cy="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67" name="Straight Connector 47166"/>
            <p:cNvSpPr/>
            <p:nvPr/>
          </p:nvSpPr>
          <p:spPr>
            <a:xfrm>
              <a:off x="3486" y="3186"/>
              <a:ext cx="78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68" name="Straight Connector 47167"/>
            <p:cNvSpPr/>
            <p:nvPr/>
          </p:nvSpPr>
          <p:spPr>
            <a:xfrm flipH="1">
              <a:off x="2130" y="3180"/>
              <a:ext cx="96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69" name="Straight Connector 47168"/>
            <p:cNvSpPr/>
            <p:nvPr/>
          </p:nvSpPr>
          <p:spPr>
            <a:xfrm flipH="1">
              <a:off x="1614" y="2676"/>
              <a:ext cx="168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70" name="Straight Connector 47169"/>
            <p:cNvSpPr/>
            <p:nvPr/>
          </p:nvSpPr>
          <p:spPr>
            <a:xfrm flipV="1">
              <a:off x="3966" y="1374"/>
              <a:ext cx="138" cy="7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71" name="Straight Connector 47170"/>
            <p:cNvSpPr/>
            <p:nvPr/>
          </p:nvSpPr>
          <p:spPr>
            <a:xfrm flipV="1">
              <a:off x="2856" y="644"/>
              <a:ext cx="0" cy="1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72" name="Straight Connector 47171"/>
            <p:cNvSpPr/>
            <p:nvPr/>
          </p:nvSpPr>
          <p:spPr>
            <a:xfrm>
              <a:off x="2856" y="3328"/>
              <a:ext cx="0" cy="1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73" name="Straight Connector 47172"/>
            <p:cNvSpPr/>
            <p:nvPr/>
          </p:nvSpPr>
          <p:spPr>
            <a:xfrm>
              <a:off x="4120" y="2076"/>
              <a:ext cx="1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74" name="Straight Connector 47173"/>
            <p:cNvSpPr/>
            <p:nvPr/>
          </p:nvSpPr>
          <p:spPr>
            <a:xfrm flipH="1">
              <a:off x="1420" y="2076"/>
              <a:ext cx="18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75" name="Oval 47174"/>
            <p:cNvSpPr/>
            <p:nvPr/>
          </p:nvSpPr>
          <p:spPr>
            <a:xfrm>
              <a:off x="2825" y="2048"/>
              <a:ext cx="58" cy="58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7176" name="Group 47175"/>
          <p:cNvGrpSpPr/>
          <p:nvPr/>
        </p:nvGrpSpPr>
        <p:grpSpPr>
          <a:xfrm>
            <a:off x="3606800" y="3746500"/>
            <a:ext cx="2241550" cy="2216150"/>
            <a:chOff x="1420" y="644"/>
            <a:chExt cx="2872" cy="2840"/>
          </a:xfrm>
        </p:grpSpPr>
        <p:sp>
          <p:nvSpPr>
            <p:cNvPr id="47177" name="Oval 47176"/>
            <p:cNvSpPr/>
            <p:nvPr/>
          </p:nvSpPr>
          <p:spPr>
            <a:xfrm>
              <a:off x="1512" y="732"/>
              <a:ext cx="2695" cy="2695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7178" name="Straight Connector 47177"/>
            <p:cNvSpPr/>
            <p:nvPr/>
          </p:nvSpPr>
          <p:spPr>
            <a:xfrm>
              <a:off x="1512" y="2076"/>
              <a:ext cx="27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79" name="Straight Connector 47178"/>
            <p:cNvSpPr/>
            <p:nvPr/>
          </p:nvSpPr>
          <p:spPr>
            <a:xfrm>
              <a:off x="2856" y="720"/>
              <a:ext cx="0" cy="272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80" name="Straight Connector 47179"/>
            <p:cNvSpPr/>
            <p:nvPr/>
          </p:nvSpPr>
          <p:spPr>
            <a:xfrm flipV="1">
              <a:off x="3492" y="828"/>
              <a:ext cx="60" cy="11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81" name="Straight Connector 47180"/>
            <p:cNvSpPr/>
            <p:nvPr/>
          </p:nvSpPr>
          <p:spPr>
            <a:xfrm flipH="1" flipV="1">
              <a:off x="1578" y="1302"/>
              <a:ext cx="156" cy="10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82" name="Straight Connector 47181"/>
            <p:cNvSpPr/>
            <p:nvPr/>
          </p:nvSpPr>
          <p:spPr>
            <a:xfrm rot="-567739" flipH="1" flipV="1">
              <a:off x="2160" y="804"/>
              <a:ext cx="72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83" name="Straight Connector 47182"/>
            <p:cNvSpPr/>
            <p:nvPr/>
          </p:nvSpPr>
          <p:spPr>
            <a:xfrm>
              <a:off x="3948" y="2724"/>
              <a:ext cx="138" cy="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84" name="Straight Connector 47183"/>
            <p:cNvSpPr/>
            <p:nvPr/>
          </p:nvSpPr>
          <p:spPr>
            <a:xfrm>
              <a:off x="3486" y="3186"/>
              <a:ext cx="78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85" name="Straight Connector 47184"/>
            <p:cNvSpPr/>
            <p:nvPr/>
          </p:nvSpPr>
          <p:spPr>
            <a:xfrm flipH="1">
              <a:off x="2130" y="3180"/>
              <a:ext cx="96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86" name="Straight Connector 47185"/>
            <p:cNvSpPr/>
            <p:nvPr/>
          </p:nvSpPr>
          <p:spPr>
            <a:xfrm flipH="1">
              <a:off x="1614" y="2676"/>
              <a:ext cx="168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87" name="Straight Connector 47186"/>
            <p:cNvSpPr/>
            <p:nvPr/>
          </p:nvSpPr>
          <p:spPr>
            <a:xfrm flipV="1">
              <a:off x="3966" y="1374"/>
              <a:ext cx="138" cy="7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88" name="Straight Connector 47187"/>
            <p:cNvSpPr/>
            <p:nvPr/>
          </p:nvSpPr>
          <p:spPr>
            <a:xfrm flipV="1">
              <a:off x="2856" y="644"/>
              <a:ext cx="0" cy="1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89" name="Straight Connector 47188"/>
            <p:cNvSpPr/>
            <p:nvPr/>
          </p:nvSpPr>
          <p:spPr>
            <a:xfrm>
              <a:off x="2856" y="3328"/>
              <a:ext cx="0" cy="1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90" name="Straight Connector 47189"/>
            <p:cNvSpPr/>
            <p:nvPr/>
          </p:nvSpPr>
          <p:spPr>
            <a:xfrm>
              <a:off x="4120" y="2076"/>
              <a:ext cx="1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91" name="Straight Connector 47190"/>
            <p:cNvSpPr/>
            <p:nvPr/>
          </p:nvSpPr>
          <p:spPr>
            <a:xfrm flipH="1">
              <a:off x="1420" y="2076"/>
              <a:ext cx="18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92" name="Oval 47191"/>
            <p:cNvSpPr/>
            <p:nvPr/>
          </p:nvSpPr>
          <p:spPr>
            <a:xfrm>
              <a:off x="2825" y="2048"/>
              <a:ext cx="58" cy="58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7193" name="Group 47192"/>
          <p:cNvGrpSpPr/>
          <p:nvPr/>
        </p:nvGrpSpPr>
        <p:grpSpPr>
          <a:xfrm>
            <a:off x="6470650" y="3790950"/>
            <a:ext cx="2241550" cy="2216150"/>
            <a:chOff x="1420" y="644"/>
            <a:chExt cx="2872" cy="2840"/>
          </a:xfrm>
        </p:grpSpPr>
        <p:sp>
          <p:nvSpPr>
            <p:cNvPr id="47194" name="Oval 47193"/>
            <p:cNvSpPr/>
            <p:nvPr/>
          </p:nvSpPr>
          <p:spPr>
            <a:xfrm>
              <a:off x="1512" y="732"/>
              <a:ext cx="2695" cy="2695"/>
            </a:xfrm>
            <a:prstGeom prst="ellipse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7195" name="Straight Connector 47194"/>
            <p:cNvSpPr/>
            <p:nvPr/>
          </p:nvSpPr>
          <p:spPr>
            <a:xfrm>
              <a:off x="1512" y="2076"/>
              <a:ext cx="270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96" name="Straight Connector 47195"/>
            <p:cNvSpPr/>
            <p:nvPr/>
          </p:nvSpPr>
          <p:spPr>
            <a:xfrm>
              <a:off x="2856" y="720"/>
              <a:ext cx="0" cy="272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97" name="Straight Connector 47196"/>
            <p:cNvSpPr/>
            <p:nvPr/>
          </p:nvSpPr>
          <p:spPr>
            <a:xfrm flipV="1">
              <a:off x="3492" y="828"/>
              <a:ext cx="60" cy="11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98" name="Straight Connector 47197"/>
            <p:cNvSpPr/>
            <p:nvPr/>
          </p:nvSpPr>
          <p:spPr>
            <a:xfrm flipH="1" flipV="1">
              <a:off x="1578" y="1302"/>
              <a:ext cx="156" cy="10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199" name="Straight Connector 47198"/>
            <p:cNvSpPr/>
            <p:nvPr/>
          </p:nvSpPr>
          <p:spPr>
            <a:xfrm rot="-567739" flipH="1" flipV="1">
              <a:off x="2160" y="804"/>
              <a:ext cx="72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200" name="Straight Connector 47199"/>
            <p:cNvSpPr/>
            <p:nvPr/>
          </p:nvSpPr>
          <p:spPr>
            <a:xfrm>
              <a:off x="3948" y="2724"/>
              <a:ext cx="138" cy="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201" name="Straight Connector 47200"/>
            <p:cNvSpPr/>
            <p:nvPr/>
          </p:nvSpPr>
          <p:spPr>
            <a:xfrm>
              <a:off x="3486" y="3186"/>
              <a:ext cx="78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202" name="Straight Connector 47201"/>
            <p:cNvSpPr/>
            <p:nvPr/>
          </p:nvSpPr>
          <p:spPr>
            <a:xfrm flipH="1">
              <a:off x="2130" y="3180"/>
              <a:ext cx="96" cy="15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203" name="Straight Connector 47202"/>
            <p:cNvSpPr/>
            <p:nvPr/>
          </p:nvSpPr>
          <p:spPr>
            <a:xfrm flipH="1">
              <a:off x="1614" y="2676"/>
              <a:ext cx="168" cy="96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204" name="Straight Connector 47203"/>
            <p:cNvSpPr/>
            <p:nvPr/>
          </p:nvSpPr>
          <p:spPr>
            <a:xfrm flipV="1">
              <a:off x="3966" y="1374"/>
              <a:ext cx="138" cy="7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205" name="Straight Connector 47204"/>
            <p:cNvSpPr/>
            <p:nvPr/>
          </p:nvSpPr>
          <p:spPr>
            <a:xfrm flipV="1">
              <a:off x="2856" y="644"/>
              <a:ext cx="0" cy="17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206" name="Straight Connector 47205"/>
            <p:cNvSpPr/>
            <p:nvPr/>
          </p:nvSpPr>
          <p:spPr>
            <a:xfrm>
              <a:off x="2856" y="3328"/>
              <a:ext cx="0" cy="156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207" name="Straight Connector 47206"/>
            <p:cNvSpPr/>
            <p:nvPr/>
          </p:nvSpPr>
          <p:spPr>
            <a:xfrm>
              <a:off x="4120" y="2076"/>
              <a:ext cx="172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208" name="Straight Connector 47207"/>
            <p:cNvSpPr/>
            <p:nvPr/>
          </p:nvSpPr>
          <p:spPr>
            <a:xfrm flipH="1">
              <a:off x="1420" y="2076"/>
              <a:ext cx="180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7209" name="Oval 47208"/>
            <p:cNvSpPr/>
            <p:nvPr/>
          </p:nvSpPr>
          <p:spPr>
            <a:xfrm>
              <a:off x="2825" y="2048"/>
              <a:ext cx="58" cy="58"/>
            </a:xfrm>
            <a:prstGeom prst="ellipse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47210" name="Title 47209"/>
          <p:cNvSpPr>
            <a:spLocks noGrp="1"/>
          </p:cNvSpPr>
          <p:nvPr>
            <p:ph type="title"/>
          </p:nvPr>
        </p:nvSpPr>
        <p:spPr>
          <a:xfrm>
            <a:off x="2419350" y="5837238"/>
            <a:ext cx="4552950" cy="990600"/>
          </a:xfrm>
          <a:ln/>
        </p:spPr>
        <p:txBody>
          <a:bodyPr anchor="ctr" anchorCtr="0"/>
          <a:p>
            <a:r>
              <a:rPr>
                <a:solidFill>
                  <a:schemeClr val="bg1"/>
                </a:solidFill>
              </a:rPr>
              <a:t>Worksheet</a:t>
            </a:r>
            <a:endParaRPr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21512" name="Group 21511"/>
          <p:cNvGrpSpPr/>
          <p:nvPr/>
        </p:nvGrpSpPr>
        <p:grpSpPr>
          <a:xfrm>
            <a:off x="704850" y="1485900"/>
            <a:ext cx="4319588" cy="2640013"/>
            <a:chOff x="384" y="732"/>
            <a:chExt cx="2721" cy="1663"/>
          </a:xfrm>
        </p:grpSpPr>
        <p:graphicFrame>
          <p:nvGraphicFramePr>
            <p:cNvPr id="21510" name="Object 21509"/>
            <p:cNvGraphicFramePr/>
            <p:nvPr/>
          </p:nvGraphicFramePr>
          <p:xfrm>
            <a:off x="2358" y="1033"/>
            <a:ext cx="747" cy="1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0" name="" r:id="rId1" imgW="215900" imgH="393065" progId="Equation.DSMT4">
                    <p:embed/>
                  </p:oleObj>
                </mc:Choice>
                <mc:Fallback>
                  <p:oleObj name="" r:id="rId1" imgW="215900" imgH="393065" progId="Equation.DSMT4">
                    <p:embed/>
                    <p:pic>
                      <p:nvPicPr>
                        <p:cNvPr id="0" name="Picture 3209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2358" y="1033"/>
                          <a:ext cx="747" cy="136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511" name="Text Box 21510"/>
            <p:cNvSpPr txBox="1"/>
            <p:nvPr/>
          </p:nvSpPr>
          <p:spPr>
            <a:xfrm>
              <a:off x="384" y="732"/>
              <a:ext cx="1140" cy="256"/>
            </a:xfrm>
            <a:prstGeom prst="rect">
              <a:avLst/>
            </a:prstGeom>
            <a:solidFill>
              <a:srgbClr val="FF66CC"/>
            </a:solidFill>
            <a:ln w="9525" cap="flat" cmpd="sng">
              <a:solidFill>
                <a:srgbClr val="6699FF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2000">
                  <a:latin typeface="Comic Sans MS" panose="030F0702030302020204" pitchFamily="66" charset="0"/>
                </a:rPr>
                <a:t>REMEMBER:</a:t>
              </a:r>
              <a:endParaRPr sz="20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1516" name="Group 21515"/>
          <p:cNvGrpSpPr/>
          <p:nvPr/>
        </p:nvGrpSpPr>
        <p:grpSpPr>
          <a:xfrm>
            <a:off x="4914900" y="1447800"/>
            <a:ext cx="3886200" cy="1028700"/>
            <a:chOff x="3036" y="708"/>
            <a:chExt cx="2448" cy="648"/>
          </a:xfrm>
        </p:grpSpPr>
        <p:sp>
          <p:nvSpPr>
            <p:cNvPr id="21513" name="Straight Connector 21512"/>
            <p:cNvSpPr/>
            <p:nvPr/>
          </p:nvSpPr>
          <p:spPr>
            <a:xfrm flipH="1">
              <a:off x="3036" y="1092"/>
              <a:ext cx="888" cy="264"/>
            </a:xfrm>
            <a:prstGeom prst="line">
              <a:avLst/>
            </a:prstGeom>
            <a:ln w="57150" cap="flat" cmpd="sng">
              <a:solidFill>
                <a:srgbClr val="6699FF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21514" name="Text Box 21513"/>
            <p:cNvSpPr txBox="1"/>
            <p:nvPr/>
          </p:nvSpPr>
          <p:spPr>
            <a:xfrm>
              <a:off x="3732" y="708"/>
              <a:ext cx="1752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3600">
                  <a:latin typeface="Comic Sans MS" panose="030F0702030302020204" pitchFamily="66" charset="0"/>
                </a:rPr>
                <a:t>Numerator</a:t>
              </a:r>
              <a:endParaRPr sz="36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1524" name="Group 21523"/>
          <p:cNvGrpSpPr/>
          <p:nvPr/>
        </p:nvGrpSpPr>
        <p:grpSpPr>
          <a:xfrm>
            <a:off x="476250" y="2616200"/>
            <a:ext cx="3371850" cy="1212850"/>
            <a:chOff x="240" y="1444"/>
            <a:chExt cx="2124" cy="764"/>
          </a:xfrm>
        </p:grpSpPr>
        <p:sp>
          <p:nvSpPr>
            <p:cNvPr id="21515" name="Text Box 21514"/>
            <p:cNvSpPr txBox="1"/>
            <p:nvPr/>
          </p:nvSpPr>
          <p:spPr>
            <a:xfrm>
              <a:off x="240" y="1444"/>
              <a:ext cx="1956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3600">
                  <a:latin typeface="Comic Sans MS" panose="030F0702030302020204" pitchFamily="66" charset="0"/>
                </a:rPr>
                <a:t>Denominator</a:t>
              </a:r>
              <a:endParaRPr sz="3600">
                <a:latin typeface="Comic Sans MS" panose="030F0702030302020204" pitchFamily="66" charset="0"/>
              </a:endParaRPr>
            </a:p>
          </p:txBody>
        </p:sp>
        <p:sp>
          <p:nvSpPr>
            <p:cNvPr id="21517" name="Straight Connector 21516"/>
            <p:cNvSpPr/>
            <p:nvPr/>
          </p:nvSpPr>
          <p:spPr>
            <a:xfrm>
              <a:off x="1392" y="1884"/>
              <a:ext cx="972" cy="324"/>
            </a:xfrm>
            <a:prstGeom prst="line">
              <a:avLst/>
            </a:prstGeom>
            <a:ln w="57150" cap="flat" cmpd="sng">
              <a:solidFill>
                <a:srgbClr val="6699FF"/>
              </a:solidFill>
              <a:prstDash val="solid"/>
              <a:headEnd type="none" w="med" len="med"/>
              <a:tailEnd type="triangle" w="med" len="med"/>
            </a:ln>
          </p:spPr>
        </p:sp>
      </p:grpSp>
      <p:sp>
        <p:nvSpPr>
          <p:cNvPr id="21519" name="Rectangle 21518"/>
          <p:cNvSpPr/>
          <p:nvPr/>
        </p:nvSpPr>
        <p:spPr>
          <a:xfrm>
            <a:off x="0" y="0"/>
            <a:ext cx="9144000" cy="1778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1520" name="Rectangle 21519"/>
          <p:cNvSpPr/>
          <p:nvPr/>
        </p:nvSpPr>
        <p:spPr>
          <a:xfrm>
            <a:off x="0" y="6680200"/>
            <a:ext cx="9144000" cy="1778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1521" name="Rectangle 21520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1522" name="Rectangle 21521"/>
          <p:cNvSpPr/>
          <p:nvPr/>
        </p:nvSpPr>
        <p:spPr>
          <a:xfrm>
            <a:off x="8934450" y="19050"/>
            <a:ext cx="209550" cy="68580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1523" name="Text Box 21522"/>
          <p:cNvSpPr txBox="1"/>
          <p:nvPr/>
        </p:nvSpPr>
        <p:spPr>
          <a:xfrm>
            <a:off x="3962400" y="4686300"/>
            <a:ext cx="4667250" cy="925513"/>
          </a:xfrm>
          <a:prstGeom prst="rect">
            <a:avLst/>
          </a:prstGeom>
          <a:solidFill>
            <a:srgbClr val="66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solidFill>
                  <a:srgbClr val="FFFFCC"/>
                </a:solidFill>
              </a:rPr>
              <a:t>Adding/subtracting fractions with the </a:t>
            </a:r>
            <a:r>
              <a:rPr u="sng">
                <a:solidFill>
                  <a:schemeClr val="bg1"/>
                </a:solidFill>
              </a:rPr>
              <a:t>same </a:t>
            </a:r>
            <a:r>
              <a:rPr>
                <a:solidFill>
                  <a:srgbClr val="FFFFCC"/>
                </a:solidFill>
              </a:rPr>
              <a:t>denominator is easy. You simply  add/subtract  the </a:t>
            </a:r>
            <a:r>
              <a:rPr b="1">
                <a:solidFill>
                  <a:schemeClr val="bg1"/>
                </a:solidFill>
              </a:rPr>
              <a:t>numerators</a:t>
            </a:r>
            <a:r>
              <a:rPr>
                <a:solidFill>
                  <a:srgbClr val="FFFFCC"/>
                </a:solidFill>
              </a:rPr>
              <a:t>.</a:t>
            </a:r>
            <a:endParaRPr>
              <a:solidFill>
                <a:srgbClr val="FFFFCC"/>
              </a:solidFill>
            </a:endParaRPr>
          </a:p>
        </p:txBody>
      </p:sp>
      <p:sp>
        <p:nvSpPr>
          <p:cNvPr id="21526" name="Text Box 21525"/>
          <p:cNvSpPr txBox="1"/>
          <p:nvPr/>
        </p:nvSpPr>
        <p:spPr>
          <a:xfrm>
            <a:off x="1943100" y="609600"/>
            <a:ext cx="5010150" cy="466725"/>
          </a:xfrm>
          <a:prstGeom prst="rect">
            <a:avLst/>
          </a:prstGeom>
          <a:solidFill>
            <a:srgbClr val="FF6699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400"/>
              <a:t>Addition/Subtraction of Fractions</a:t>
            </a:r>
            <a:endParaRPr sz="2400"/>
          </a:p>
        </p:txBody>
      </p:sp>
      <p:sp>
        <p:nvSpPr>
          <p:cNvPr id="21528" name="Title 21527"/>
          <p:cNvSpPr>
            <a:spLocks noGrp="1"/>
          </p:cNvSpPr>
          <p:nvPr>
            <p:ph type="title" idx="4294967295"/>
          </p:nvPr>
        </p:nvSpPr>
        <p:spPr>
          <a:xfrm>
            <a:off x="400050" y="5684838"/>
            <a:ext cx="4305300" cy="914400"/>
          </a:xfrm>
          <a:ln/>
        </p:spPr>
        <p:txBody>
          <a:bodyPr anchor="ctr" anchorCtr="0"/>
          <a:p>
            <a:r>
              <a:rPr>
                <a:solidFill>
                  <a:schemeClr val="bg1"/>
                </a:solidFill>
              </a:rPr>
              <a:t>Num/Den</a:t>
            </a:r>
            <a:endParaRPr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2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22697" name="Group 22696"/>
          <p:cNvGrpSpPr/>
          <p:nvPr/>
        </p:nvGrpSpPr>
        <p:grpSpPr>
          <a:xfrm>
            <a:off x="3933825" y="4495800"/>
            <a:ext cx="1943100" cy="1295400"/>
            <a:chOff x="2466" y="2424"/>
            <a:chExt cx="1224" cy="816"/>
          </a:xfrm>
        </p:grpSpPr>
        <p:sp>
          <p:nvSpPr>
            <p:cNvPr id="22695" name="Rectangle 22694"/>
            <p:cNvSpPr/>
            <p:nvPr/>
          </p:nvSpPr>
          <p:spPr>
            <a:xfrm>
              <a:off x="3282" y="2424"/>
              <a:ext cx="408" cy="408"/>
            </a:xfrm>
            <a:prstGeom prst="rect">
              <a:avLst/>
            </a:prstGeom>
            <a:gradFill rotWithShape="1">
              <a:gsLst>
                <a:gs pos="0">
                  <a:srgbClr val="FEDCA0">
                    <a:gamma/>
                    <a:shade val="66275"/>
                    <a:invGamma/>
                  </a:srgbClr>
                </a:gs>
                <a:gs pos="50000">
                  <a:srgbClr val="FEDCA0"/>
                </a:gs>
                <a:gs pos="100000">
                  <a:srgbClr val="FEDCA0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696" name="Rectangle 22695"/>
            <p:cNvSpPr/>
            <p:nvPr/>
          </p:nvSpPr>
          <p:spPr>
            <a:xfrm>
              <a:off x="2466" y="2832"/>
              <a:ext cx="1224" cy="408"/>
            </a:xfrm>
            <a:prstGeom prst="rect">
              <a:avLst/>
            </a:prstGeom>
            <a:gradFill rotWithShape="1">
              <a:gsLst>
                <a:gs pos="0">
                  <a:srgbClr val="FEDCA0">
                    <a:gamma/>
                    <a:shade val="66275"/>
                    <a:invGamma/>
                  </a:srgbClr>
                </a:gs>
                <a:gs pos="50000">
                  <a:srgbClr val="FEDCA0"/>
                </a:gs>
                <a:gs pos="100000">
                  <a:srgbClr val="FEDCA0">
                    <a:gamma/>
                    <a:shade val="66275"/>
                    <a:invGamma/>
                  </a:srgbClr>
                </a:gs>
              </a:gsLst>
              <a:lin ang="540000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22694" name="Group 22693"/>
          <p:cNvGrpSpPr/>
          <p:nvPr/>
        </p:nvGrpSpPr>
        <p:grpSpPr>
          <a:xfrm>
            <a:off x="3286125" y="3848100"/>
            <a:ext cx="2590800" cy="1295400"/>
            <a:chOff x="2058" y="2016"/>
            <a:chExt cx="1632" cy="816"/>
          </a:xfrm>
        </p:grpSpPr>
        <p:sp>
          <p:nvSpPr>
            <p:cNvPr id="22692" name="Rectangle 22691"/>
            <p:cNvSpPr/>
            <p:nvPr/>
          </p:nvSpPr>
          <p:spPr>
            <a:xfrm>
              <a:off x="2058" y="2016"/>
              <a:ext cx="1632" cy="408"/>
            </a:xfrm>
            <a:prstGeom prst="rect">
              <a:avLst/>
            </a:prstGeom>
            <a:gradFill rotWithShape="1">
              <a:gsLst>
                <a:gs pos="0">
                  <a:srgbClr val="6699FF">
                    <a:gamma/>
                    <a:shade val="76078"/>
                    <a:invGamma/>
                  </a:srgbClr>
                </a:gs>
                <a:gs pos="50000">
                  <a:srgbClr val="6699FF"/>
                </a:gs>
                <a:gs pos="100000">
                  <a:srgbClr val="6699FF">
                    <a:gamma/>
                    <a:shade val="76078"/>
                    <a:invGamma/>
                  </a:srgbClr>
                </a:gs>
              </a:gsLst>
              <a:lin ang="540000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693" name="Rectangle 22692"/>
            <p:cNvSpPr/>
            <p:nvPr/>
          </p:nvSpPr>
          <p:spPr>
            <a:xfrm>
              <a:off x="2058" y="2424"/>
              <a:ext cx="1224" cy="408"/>
            </a:xfrm>
            <a:prstGeom prst="rect">
              <a:avLst/>
            </a:prstGeom>
            <a:gradFill rotWithShape="1">
              <a:gsLst>
                <a:gs pos="0">
                  <a:srgbClr val="6699FF">
                    <a:gamma/>
                    <a:shade val="76078"/>
                    <a:invGamma/>
                  </a:srgbClr>
                </a:gs>
                <a:gs pos="50000">
                  <a:srgbClr val="6699FF"/>
                </a:gs>
                <a:gs pos="100000">
                  <a:srgbClr val="6699FF">
                    <a:gamma/>
                    <a:shade val="76078"/>
                    <a:invGamma/>
                  </a:srgbClr>
                </a:gs>
              </a:gsLst>
              <a:lin ang="540000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22664" name="Rectangle 22663"/>
          <p:cNvSpPr/>
          <p:nvPr/>
        </p:nvSpPr>
        <p:spPr>
          <a:xfrm>
            <a:off x="3286125" y="1657350"/>
            <a:ext cx="2000250" cy="666750"/>
          </a:xfrm>
          <a:prstGeom prst="rect">
            <a:avLst/>
          </a:prstGeom>
          <a:gradFill rotWithShape="1">
            <a:gsLst>
              <a:gs pos="0">
                <a:srgbClr val="FFCCFF">
                  <a:gamma/>
                  <a:shade val="66275"/>
                  <a:invGamma/>
                </a:srgbClr>
              </a:gs>
              <a:gs pos="50000">
                <a:srgbClr val="FFCCFF"/>
              </a:gs>
              <a:gs pos="100000">
                <a:srgbClr val="FFCCFF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2665" name="Rectangle 22664"/>
          <p:cNvSpPr/>
          <p:nvPr/>
        </p:nvSpPr>
        <p:spPr>
          <a:xfrm>
            <a:off x="3286125" y="2324100"/>
            <a:ext cx="2667000" cy="666750"/>
          </a:xfrm>
          <a:prstGeom prst="rect">
            <a:avLst/>
          </a:prstGeom>
          <a:gradFill rotWithShape="1">
            <a:gsLst>
              <a:gs pos="0">
                <a:srgbClr val="66FFFF">
                  <a:gamma/>
                  <a:shade val="66275"/>
                  <a:invGamma/>
                </a:srgbClr>
              </a:gs>
              <a:gs pos="50000">
                <a:srgbClr val="66FFFF"/>
              </a:gs>
              <a:gs pos="100000">
                <a:srgbClr val="66FFFF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aphicFrame>
        <p:nvGraphicFramePr>
          <p:cNvPr id="22649" name="Object 22648"/>
          <p:cNvGraphicFramePr/>
          <p:nvPr/>
        </p:nvGraphicFramePr>
        <p:xfrm>
          <a:off x="906463" y="1657350"/>
          <a:ext cx="1660525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1" name="" r:id="rId1" imgW="431800" imgH="393700" progId="Equation.DSMT4">
                  <p:embed/>
                </p:oleObj>
              </mc:Choice>
              <mc:Fallback>
                <p:oleObj name="" r:id="rId1" imgW="431800" imgH="393700" progId="Equation.DSMT4">
                  <p:embed/>
                  <p:pic>
                    <p:nvPicPr>
                      <p:cNvPr id="0" name="Picture 321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06463" y="1657350"/>
                        <a:ext cx="1660525" cy="15128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654" name="Group 22653"/>
          <p:cNvGrpSpPr/>
          <p:nvPr/>
        </p:nvGrpSpPr>
        <p:grpSpPr>
          <a:xfrm>
            <a:off x="3286125" y="1657350"/>
            <a:ext cx="2667000" cy="1333500"/>
            <a:chOff x="2058" y="636"/>
            <a:chExt cx="1680" cy="840"/>
          </a:xfrm>
        </p:grpSpPr>
        <p:sp>
          <p:nvSpPr>
            <p:cNvPr id="22635" name="Rectangle 22634"/>
            <p:cNvSpPr/>
            <p:nvPr/>
          </p:nvSpPr>
          <p:spPr>
            <a:xfrm>
              <a:off x="2058" y="636"/>
              <a:ext cx="420" cy="4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636" name="Rectangle 22635"/>
            <p:cNvSpPr/>
            <p:nvPr/>
          </p:nvSpPr>
          <p:spPr>
            <a:xfrm>
              <a:off x="2478" y="636"/>
              <a:ext cx="420" cy="4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637" name="Rectangle 22636"/>
            <p:cNvSpPr/>
            <p:nvPr/>
          </p:nvSpPr>
          <p:spPr>
            <a:xfrm>
              <a:off x="2898" y="636"/>
              <a:ext cx="420" cy="4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639" name="Rectangle 22638"/>
            <p:cNvSpPr/>
            <p:nvPr/>
          </p:nvSpPr>
          <p:spPr>
            <a:xfrm>
              <a:off x="2058" y="1056"/>
              <a:ext cx="420" cy="4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640" name="Rectangle 22639"/>
            <p:cNvSpPr/>
            <p:nvPr/>
          </p:nvSpPr>
          <p:spPr>
            <a:xfrm>
              <a:off x="2478" y="1056"/>
              <a:ext cx="420" cy="4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641" name="Rectangle 22640"/>
            <p:cNvSpPr/>
            <p:nvPr/>
          </p:nvSpPr>
          <p:spPr>
            <a:xfrm>
              <a:off x="2898" y="1056"/>
              <a:ext cx="420" cy="4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652" name="Rectangle 22651"/>
            <p:cNvSpPr/>
            <p:nvPr/>
          </p:nvSpPr>
          <p:spPr>
            <a:xfrm>
              <a:off x="3318" y="636"/>
              <a:ext cx="420" cy="4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2653" name="Rectangle 22652"/>
            <p:cNvSpPr/>
            <p:nvPr/>
          </p:nvSpPr>
          <p:spPr>
            <a:xfrm>
              <a:off x="3318" y="1056"/>
              <a:ext cx="420" cy="4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aphicFrame>
        <p:nvGraphicFramePr>
          <p:cNvPr id="22666" name="Object 22665"/>
          <p:cNvGraphicFramePr/>
          <p:nvPr/>
        </p:nvGraphicFramePr>
        <p:xfrm>
          <a:off x="6507163" y="1657350"/>
          <a:ext cx="1123950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2" name="" r:id="rId3" imgW="292100" imgH="393700" progId="Equation.DSMT4">
                  <p:embed/>
                </p:oleObj>
              </mc:Choice>
              <mc:Fallback>
                <p:oleObj name="" r:id="rId3" imgW="292100" imgH="393700" progId="Equation.DSMT4">
                  <p:embed/>
                  <p:pic>
                    <p:nvPicPr>
                      <p:cNvPr id="0" name="Picture 321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07163" y="1657350"/>
                        <a:ext cx="1123950" cy="15128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673" name="Rectangle 22672"/>
          <p:cNvSpPr/>
          <p:nvPr/>
        </p:nvSpPr>
        <p:spPr>
          <a:xfrm>
            <a:off x="3286125" y="3848100"/>
            <a:ext cx="647700" cy="6477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2674" name="Rectangle 22673"/>
          <p:cNvSpPr/>
          <p:nvPr/>
        </p:nvSpPr>
        <p:spPr>
          <a:xfrm>
            <a:off x="3933825" y="3848100"/>
            <a:ext cx="647700" cy="6477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2675" name="Rectangle 22674"/>
          <p:cNvSpPr/>
          <p:nvPr/>
        </p:nvSpPr>
        <p:spPr>
          <a:xfrm>
            <a:off x="4581525" y="3848100"/>
            <a:ext cx="647700" cy="6477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2676" name="Rectangle 22675"/>
          <p:cNvSpPr/>
          <p:nvPr/>
        </p:nvSpPr>
        <p:spPr>
          <a:xfrm>
            <a:off x="5229225" y="3848100"/>
            <a:ext cx="647700" cy="6477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2679" name="Rectangle 22678"/>
          <p:cNvSpPr/>
          <p:nvPr/>
        </p:nvSpPr>
        <p:spPr>
          <a:xfrm>
            <a:off x="3286125" y="4495800"/>
            <a:ext cx="647700" cy="6477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2680" name="Rectangle 22679"/>
          <p:cNvSpPr/>
          <p:nvPr/>
        </p:nvSpPr>
        <p:spPr>
          <a:xfrm>
            <a:off x="3933825" y="4495800"/>
            <a:ext cx="647700" cy="6477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2681" name="Rectangle 22680"/>
          <p:cNvSpPr/>
          <p:nvPr/>
        </p:nvSpPr>
        <p:spPr>
          <a:xfrm>
            <a:off x="4581525" y="4495800"/>
            <a:ext cx="647700" cy="6477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2682" name="Rectangle 22681"/>
          <p:cNvSpPr/>
          <p:nvPr/>
        </p:nvSpPr>
        <p:spPr>
          <a:xfrm>
            <a:off x="5229225" y="4495800"/>
            <a:ext cx="647700" cy="6477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2683" name="Rectangle 22682"/>
          <p:cNvSpPr/>
          <p:nvPr/>
        </p:nvSpPr>
        <p:spPr>
          <a:xfrm>
            <a:off x="3286125" y="5143500"/>
            <a:ext cx="647700" cy="6477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2684" name="Rectangle 22683"/>
          <p:cNvSpPr/>
          <p:nvPr/>
        </p:nvSpPr>
        <p:spPr>
          <a:xfrm>
            <a:off x="3933825" y="5143500"/>
            <a:ext cx="647700" cy="6477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2685" name="Rectangle 22684"/>
          <p:cNvSpPr/>
          <p:nvPr/>
        </p:nvSpPr>
        <p:spPr>
          <a:xfrm>
            <a:off x="4581525" y="5143500"/>
            <a:ext cx="647700" cy="6477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2686" name="Rectangle 22685"/>
          <p:cNvSpPr/>
          <p:nvPr/>
        </p:nvSpPr>
        <p:spPr>
          <a:xfrm>
            <a:off x="5229225" y="5143500"/>
            <a:ext cx="647700" cy="6477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aphicFrame>
        <p:nvGraphicFramePr>
          <p:cNvPr id="22687" name="Object 22686"/>
          <p:cNvGraphicFramePr/>
          <p:nvPr/>
        </p:nvGraphicFramePr>
        <p:xfrm>
          <a:off x="906463" y="4278313"/>
          <a:ext cx="2100262" cy="151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3" name="" r:id="rId5" imgW="546100" imgH="393700" progId="Equation.DSMT4">
                  <p:embed/>
                </p:oleObj>
              </mc:Choice>
              <mc:Fallback>
                <p:oleObj name="" r:id="rId5" imgW="546100" imgH="393700" progId="Equation.DSMT4">
                  <p:embed/>
                  <p:pic>
                    <p:nvPicPr>
                      <p:cNvPr id="0" name="Picture 321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06463" y="4278313"/>
                        <a:ext cx="2100262" cy="15128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698" name="Object 22697"/>
          <p:cNvGraphicFramePr/>
          <p:nvPr/>
        </p:nvGraphicFramePr>
        <p:xfrm>
          <a:off x="6410325" y="4278313"/>
          <a:ext cx="1319213" cy="151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4" name="" r:id="rId7" imgW="342900" imgH="393700" progId="Equation.DSMT4">
                  <p:embed/>
                </p:oleObj>
              </mc:Choice>
              <mc:Fallback>
                <p:oleObj name="" r:id="rId7" imgW="342900" imgH="393700" progId="Equation.DSMT4">
                  <p:embed/>
                  <p:pic>
                    <p:nvPicPr>
                      <p:cNvPr id="0" name="Picture 321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410325" y="4278313"/>
                        <a:ext cx="1319213" cy="15128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699" name="Text Box 22698"/>
          <p:cNvSpPr txBox="1"/>
          <p:nvPr/>
        </p:nvSpPr>
        <p:spPr>
          <a:xfrm>
            <a:off x="390525" y="419100"/>
            <a:ext cx="4514850" cy="925513"/>
          </a:xfrm>
          <a:prstGeom prst="rect">
            <a:avLst/>
          </a:prstGeom>
          <a:solidFill>
            <a:srgbClr val="66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>
                <a:solidFill>
                  <a:srgbClr val="FFFFCC"/>
                </a:solidFill>
              </a:rPr>
              <a:t>Adding and subtracting fractions with the </a:t>
            </a:r>
            <a:r>
              <a:rPr u="sng">
                <a:solidFill>
                  <a:schemeClr val="bg1"/>
                </a:solidFill>
              </a:rPr>
              <a:t>same </a:t>
            </a:r>
            <a:r>
              <a:rPr>
                <a:solidFill>
                  <a:srgbClr val="FFFFCC"/>
                </a:solidFill>
              </a:rPr>
              <a:t>denominator is easy. You simply  add or subtract the </a:t>
            </a:r>
            <a:r>
              <a:rPr b="1">
                <a:solidFill>
                  <a:schemeClr val="bg1"/>
                </a:solidFill>
              </a:rPr>
              <a:t>numerators.</a:t>
            </a:r>
            <a:endParaRPr>
              <a:solidFill>
                <a:srgbClr val="FFFFCC"/>
              </a:solidFill>
            </a:endParaRPr>
          </a:p>
        </p:txBody>
      </p:sp>
      <p:sp>
        <p:nvSpPr>
          <p:cNvPr id="22700" name="Title 22699"/>
          <p:cNvSpPr>
            <a:spLocks noGrp="1"/>
          </p:cNvSpPr>
          <p:nvPr>
            <p:ph type="title" idx="4294967295"/>
          </p:nvPr>
        </p:nvSpPr>
        <p:spPr>
          <a:xfrm>
            <a:off x="5067300" y="331788"/>
            <a:ext cx="4076700" cy="1143000"/>
          </a:xfrm>
          <a:ln/>
        </p:spPr>
        <p:txBody>
          <a:bodyPr anchor="ctr" anchorCtr="0"/>
          <a:p>
            <a:r>
              <a:rPr>
                <a:solidFill>
                  <a:schemeClr val="bg1"/>
                </a:solidFill>
              </a:rPr>
              <a:t>Same Den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2701" name="Rectangle 22700"/>
          <p:cNvSpPr/>
          <p:nvPr/>
        </p:nvSpPr>
        <p:spPr>
          <a:xfrm>
            <a:off x="0" y="0"/>
            <a:ext cx="9144000" cy="1778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2702" name="Rectangle 22701"/>
          <p:cNvSpPr/>
          <p:nvPr/>
        </p:nvSpPr>
        <p:spPr>
          <a:xfrm>
            <a:off x="0" y="6680200"/>
            <a:ext cx="9144000" cy="1778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2703" name="Rectangle 22702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2704" name="Rectangle 22703"/>
          <p:cNvSpPr/>
          <p:nvPr/>
        </p:nvSpPr>
        <p:spPr>
          <a:xfrm>
            <a:off x="8934450" y="19050"/>
            <a:ext cx="209550" cy="68580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2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2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2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2000"/>
                                        <p:tgtEl>
                                          <p:spTgt spid="22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2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3556" name="Text Box 23555"/>
          <p:cNvSpPr txBox="1"/>
          <p:nvPr/>
        </p:nvSpPr>
        <p:spPr>
          <a:xfrm>
            <a:off x="323850" y="307975"/>
            <a:ext cx="8505825" cy="1016000"/>
          </a:xfrm>
          <a:prstGeom prst="rect">
            <a:avLst/>
          </a:prstGeom>
          <a:solidFill>
            <a:srgbClr val="66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>
                <a:solidFill>
                  <a:srgbClr val="FFFFCC"/>
                </a:solidFill>
              </a:rPr>
              <a:t>Adding/subtracting fractions with </a:t>
            </a:r>
            <a:r>
              <a:rPr sz="2000" u="sng">
                <a:solidFill>
                  <a:schemeClr val="bg1"/>
                </a:solidFill>
              </a:rPr>
              <a:t>different </a:t>
            </a:r>
            <a:r>
              <a:rPr sz="2000">
                <a:solidFill>
                  <a:srgbClr val="FFFFCC"/>
                </a:solidFill>
              </a:rPr>
              <a:t>denominators is more complicated. You need to find the </a:t>
            </a:r>
            <a:r>
              <a:rPr sz="2000" u="sng">
                <a:solidFill>
                  <a:schemeClr val="bg1"/>
                </a:solidFill>
              </a:rPr>
              <a:t>Lowest Common Multiple (LCM)</a:t>
            </a:r>
            <a:r>
              <a:rPr sz="2000">
                <a:solidFill>
                  <a:srgbClr val="FFFFCC"/>
                </a:solidFill>
              </a:rPr>
              <a:t> of the denominators first.</a:t>
            </a:r>
            <a:endParaRPr sz="2000">
              <a:solidFill>
                <a:srgbClr val="FFFFCC"/>
              </a:solidFill>
            </a:endParaRPr>
          </a:p>
        </p:txBody>
      </p:sp>
      <p:sp>
        <p:nvSpPr>
          <p:cNvPr id="23558" name="Text Box 23557"/>
          <p:cNvSpPr txBox="1"/>
          <p:nvPr/>
        </p:nvSpPr>
        <p:spPr>
          <a:xfrm>
            <a:off x="304800" y="1419225"/>
            <a:ext cx="8505825" cy="711200"/>
          </a:xfrm>
          <a:prstGeom prst="rect">
            <a:avLst/>
          </a:prstGeom>
          <a:solidFill>
            <a:srgbClr val="66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/>
              <a:t>Remember:</a:t>
            </a:r>
            <a:r>
              <a:rPr sz="2000">
                <a:solidFill>
                  <a:srgbClr val="FFFFCC"/>
                </a:solidFill>
              </a:rPr>
              <a:t> The </a:t>
            </a:r>
            <a:r>
              <a:rPr sz="2000">
                <a:solidFill>
                  <a:schemeClr val="bg1"/>
                </a:solidFill>
              </a:rPr>
              <a:t>Lowest Common Multiple</a:t>
            </a:r>
            <a:r>
              <a:rPr sz="2000">
                <a:solidFill>
                  <a:srgbClr val="FFFFCC"/>
                </a:solidFill>
              </a:rPr>
              <a:t> of 2 or more numbers is the</a:t>
            </a:r>
            <a:r>
              <a:rPr sz="2000" u="sng">
                <a:solidFill>
                  <a:schemeClr val="bg1"/>
                </a:solidFill>
              </a:rPr>
              <a:t> smallest </a:t>
            </a:r>
            <a:r>
              <a:rPr sz="2000">
                <a:solidFill>
                  <a:srgbClr val="FFFFCC"/>
                </a:solidFill>
              </a:rPr>
              <a:t>number that the given numbers will </a:t>
            </a:r>
            <a:r>
              <a:rPr sz="2000" u="sng">
                <a:solidFill>
                  <a:schemeClr val="bg1"/>
                </a:solidFill>
              </a:rPr>
              <a:t>divide into without remainder.</a:t>
            </a:r>
            <a:endParaRPr sz="2000">
              <a:solidFill>
                <a:srgbClr val="FFFFCC"/>
              </a:solidFill>
            </a:endParaRPr>
          </a:p>
        </p:txBody>
      </p:sp>
      <p:grpSp>
        <p:nvGrpSpPr>
          <p:cNvPr id="23566" name="Group 23565"/>
          <p:cNvGrpSpPr/>
          <p:nvPr/>
        </p:nvGrpSpPr>
        <p:grpSpPr>
          <a:xfrm>
            <a:off x="679450" y="3335338"/>
            <a:ext cx="1485900" cy="2649537"/>
            <a:chOff x="4464" y="1812"/>
            <a:chExt cx="936" cy="1669"/>
          </a:xfrm>
        </p:grpSpPr>
        <p:grpSp>
          <p:nvGrpSpPr>
            <p:cNvPr id="23567" name="Group 23566"/>
            <p:cNvGrpSpPr/>
            <p:nvPr/>
          </p:nvGrpSpPr>
          <p:grpSpPr>
            <a:xfrm>
              <a:off x="4464" y="2236"/>
              <a:ext cx="936" cy="1245"/>
              <a:chOff x="4464" y="2236"/>
              <a:chExt cx="936" cy="1245"/>
            </a:xfrm>
          </p:grpSpPr>
          <p:sp>
            <p:nvSpPr>
              <p:cNvPr id="23568" name="Rectangle 23567"/>
              <p:cNvSpPr/>
              <p:nvPr/>
            </p:nvSpPr>
            <p:spPr>
              <a:xfrm>
                <a:off x="4932" y="3232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20</a:t>
                </a:r>
                <a:endParaRPr sz="2000"/>
              </a:p>
            </p:txBody>
          </p:sp>
          <p:sp>
            <p:nvSpPr>
              <p:cNvPr id="23569" name="Rectangle 23568"/>
              <p:cNvSpPr/>
              <p:nvPr/>
            </p:nvSpPr>
            <p:spPr>
              <a:xfrm>
                <a:off x="4464" y="3232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15</a:t>
                </a:r>
                <a:endParaRPr sz="2000"/>
              </a:p>
            </p:txBody>
          </p:sp>
          <p:sp>
            <p:nvSpPr>
              <p:cNvPr id="23570" name="Rectangle 23569"/>
              <p:cNvSpPr/>
              <p:nvPr/>
            </p:nvSpPr>
            <p:spPr>
              <a:xfrm>
                <a:off x="4932" y="2983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16</a:t>
                </a:r>
                <a:endParaRPr sz="2000"/>
              </a:p>
            </p:txBody>
          </p:sp>
          <p:sp>
            <p:nvSpPr>
              <p:cNvPr id="23571" name="Rectangle 23570"/>
              <p:cNvSpPr/>
              <p:nvPr/>
            </p:nvSpPr>
            <p:spPr>
              <a:xfrm>
                <a:off x="4464" y="2983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12</a:t>
                </a:r>
                <a:endParaRPr sz="2000"/>
              </a:p>
            </p:txBody>
          </p:sp>
          <p:sp>
            <p:nvSpPr>
              <p:cNvPr id="23572" name="Rectangle 23571"/>
              <p:cNvSpPr/>
              <p:nvPr/>
            </p:nvSpPr>
            <p:spPr>
              <a:xfrm>
                <a:off x="4932" y="2734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12</a:t>
                </a:r>
                <a:endParaRPr sz="2000"/>
              </a:p>
            </p:txBody>
          </p:sp>
          <p:sp>
            <p:nvSpPr>
              <p:cNvPr id="23573" name="Rectangle 23572"/>
              <p:cNvSpPr/>
              <p:nvPr/>
            </p:nvSpPr>
            <p:spPr>
              <a:xfrm>
                <a:off x="4464" y="2734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9</a:t>
                </a:r>
                <a:endParaRPr sz="2000"/>
              </a:p>
            </p:txBody>
          </p:sp>
          <p:sp>
            <p:nvSpPr>
              <p:cNvPr id="23574" name="Rectangle 23573"/>
              <p:cNvSpPr/>
              <p:nvPr/>
            </p:nvSpPr>
            <p:spPr>
              <a:xfrm>
                <a:off x="4932" y="2485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8</a:t>
                </a:r>
                <a:endParaRPr sz="2000"/>
              </a:p>
            </p:txBody>
          </p:sp>
          <p:sp>
            <p:nvSpPr>
              <p:cNvPr id="23575" name="Rectangle 23574"/>
              <p:cNvSpPr/>
              <p:nvPr/>
            </p:nvSpPr>
            <p:spPr>
              <a:xfrm>
                <a:off x="4464" y="2485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6</a:t>
                </a:r>
                <a:endParaRPr sz="2000"/>
              </a:p>
            </p:txBody>
          </p:sp>
          <p:sp>
            <p:nvSpPr>
              <p:cNvPr id="23576" name="Rectangle 23575"/>
              <p:cNvSpPr/>
              <p:nvPr/>
            </p:nvSpPr>
            <p:spPr>
              <a:xfrm>
                <a:off x="4932" y="2236"/>
                <a:ext cx="468" cy="249"/>
              </a:xfrm>
              <a:prstGeom prst="rect">
                <a:avLst/>
              </a:prstGeom>
              <a:solidFill>
                <a:srgbClr val="FDFDA1"/>
              </a:solidFill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4</a:t>
                </a:r>
                <a:endParaRPr sz="2000"/>
              </a:p>
            </p:txBody>
          </p:sp>
          <p:sp>
            <p:nvSpPr>
              <p:cNvPr id="23577" name="Rectangle 23576"/>
              <p:cNvSpPr/>
              <p:nvPr/>
            </p:nvSpPr>
            <p:spPr>
              <a:xfrm>
                <a:off x="4464" y="2236"/>
                <a:ext cx="468" cy="249"/>
              </a:xfrm>
              <a:prstGeom prst="rect">
                <a:avLst/>
              </a:prstGeom>
              <a:solidFill>
                <a:srgbClr val="FDFDA1"/>
              </a:solidFill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3</a:t>
                </a:r>
                <a:endParaRPr sz="2000"/>
              </a:p>
            </p:txBody>
          </p:sp>
          <p:sp>
            <p:nvSpPr>
              <p:cNvPr id="23578" name="Straight Connector 23577"/>
              <p:cNvSpPr/>
              <p:nvPr/>
            </p:nvSpPr>
            <p:spPr>
              <a:xfrm>
                <a:off x="4464" y="2236"/>
                <a:ext cx="936" cy="0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3579" name="Straight Connector 23578"/>
              <p:cNvSpPr/>
              <p:nvPr/>
            </p:nvSpPr>
            <p:spPr>
              <a:xfrm>
                <a:off x="4464" y="2485"/>
                <a:ext cx="9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3580" name="Straight Connector 23579"/>
              <p:cNvSpPr/>
              <p:nvPr/>
            </p:nvSpPr>
            <p:spPr>
              <a:xfrm>
                <a:off x="4464" y="2734"/>
                <a:ext cx="9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3581" name="Straight Connector 23580"/>
              <p:cNvSpPr/>
              <p:nvPr/>
            </p:nvSpPr>
            <p:spPr>
              <a:xfrm>
                <a:off x="4464" y="2983"/>
                <a:ext cx="9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3582" name="Straight Connector 23581"/>
              <p:cNvSpPr/>
              <p:nvPr/>
            </p:nvSpPr>
            <p:spPr>
              <a:xfrm>
                <a:off x="4464" y="3232"/>
                <a:ext cx="9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3583" name="Straight Connector 23582"/>
              <p:cNvSpPr/>
              <p:nvPr/>
            </p:nvSpPr>
            <p:spPr>
              <a:xfrm>
                <a:off x="4464" y="3481"/>
                <a:ext cx="936" cy="0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3584" name="Straight Connector 23583"/>
              <p:cNvSpPr/>
              <p:nvPr/>
            </p:nvSpPr>
            <p:spPr>
              <a:xfrm>
                <a:off x="4464" y="2236"/>
                <a:ext cx="0" cy="1245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3585" name="Straight Connector 23584"/>
              <p:cNvSpPr/>
              <p:nvPr/>
            </p:nvSpPr>
            <p:spPr>
              <a:xfrm>
                <a:off x="4932" y="2236"/>
                <a:ext cx="0" cy="1245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3586" name="Straight Connector 23585"/>
              <p:cNvSpPr/>
              <p:nvPr/>
            </p:nvSpPr>
            <p:spPr>
              <a:xfrm>
                <a:off x="5400" y="2236"/>
                <a:ext cx="0" cy="1245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23587" name="Text Box 23586"/>
            <p:cNvSpPr txBox="1"/>
            <p:nvPr/>
          </p:nvSpPr>
          <p:spPr>
            <a:xfrm>
              <a:off x="4465" y="1812"/>
              <a:ext cx="935" cy="422"/>
            </a:xfrm>
            <a:prstGeom prst="rect">
              <a:avLst/>
            </a:prstGeom>
            <a:noFill/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>
                  <a:latin typeface="Comic Sans MS" panose="030F0702030302020204" pitchFamily="66" charset="0"/>
                </a:rPr>
                <a:t>Multiples of 3 and 4</a:t>
              </a:r>
              <a:endParaRPr>
                <a:latin typeface="Comic Sans MS" panose="030F0702030302020204" pitchFamily="66" charset="0"/>
              </a:endParaRPr>
            </a:p>
          </p:txBody>
        </p:sp>
      </p:grpSp>
      <p:grpSp>
        <p:nvGrpSpPr>
          <p:cNvPr id="23588" name="Group 23587"/>
          <p:cNvGrpSpPr/>
          <p:nvPr/>
        </p:nvGrpSpPr>
        <p:grpSpPr>
          <a:xfrm>
            <a:off x="676275" y="4837113"/>
            <a:ext cx="1495425" cy="1511300"/>
            <a:chOff x="4462" y="2758"/>
            <a:chExt cx="942" cy="952"/>
          </a:xfrm>
        </p:grpSpPr>
        <p:grpSp>
          <p:nvGrpSpPr>
            <p:cNvPr id="23589" name="Group 23588"/>
            <p:cNvGrpSpPr/>
            <p:nvPr/>
          </p:nvGrpSpPr>
          <p:grpSpPr>
            <a:xfrm>
              <a:off x="4518" y="2758"/>
              <a:ext cx="838" cy="470"/>
              <a:chOff x="4518" y="2758"/>
              <a:chExt cx="838" cy="470"/>
            </a:xfrm>
          </p:grpSpPr>
          <p:sp>
            <p:nvSpPr>
              <p:cNvPr id="23590" name="Oval 23589"/>
              <p:cNvSpPr/>
              <p:nvPr/>
            </p:nvSpPr>
            <p:spPr>
              <a:xfrm>
                <a:off x="4518" y="3000"/>
                <a:ext cx="366" cy="228"/>
              </a:xfrm>
              <a:prstGeom prst="ellipse">
                <a:avLst/>
              </a:prstGeom>
              <a:noFill/>
              <a:ln w="28575" cap="flat" cmpd="sng">
                <a:solidFill>
                  <a:srgbClr val="FF0066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3591" name="Oval 23590"/>
              <p:cNvSpPr/>
              <p:nvPr/>
            </p:nvSpPr>
            <p:spPr>
              <a:xfrm>
                <a:off x="4990" y="2758"/>
                <a:ext cx="366" cy="228"/>
              </a:xfrm>
              <a:prstGeom prst="ellipse">
                <a:avLst/>
              </a:prstGeom>
              <a:noFill/>
              <a:ln w="28575" cap="flat" cmpd="sng">
                <a:solidFill>
                  <a:srgbClr val="FF0066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23592" name="Text Box 23591"/>
            <p:cNvSpPr txBox="1"/>
            <p:nvPr/>
          </p:nvSpPr>
          <p:spPr>
            <a:xfrm>
              <a:off x="4462" y="3486"/>
              <a:ext cx="942" cy="224"/>
            </a:xfrm>
            <a:prstGeom prst="rect">
              <a:avLst/>
            </a:prstGeom>
            <a:solidFill>
              <a:srgbClr val="FEA0FC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600">
                  <a:latin typeface="Comic Sans MS" panose="030F0702030302020204" pitchFamily="66" charset="0"/>
                </a:rPr>
                <a:t>12 is the LCM</a:t>
              </a:r>
              <a:endParaRPr sz="16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3665" name="Group 23664"/>
          <p:cNvGrpSpPr/>
          <p:nvPr/>
        </p:nvGrpSpPr>
        <p:grpSpPr>
          <a:xfrm>
            <a:off x="409575" y="2305050"/>
            <a:ext cx="6276975" cy="946150"/>
            <a:chOff x="246" y="1308"/>
            <a:chExt cx="3954" cy="596"/>
          </a:xfrm>
        </p:grpSpPr>
        <p:sp>
          <p:nvSpPr>
            <p:cNvPr id="23559" name="Text Box 23558"/>
            <p:cNvSpPr txBox="1"/>
            <p:nvPr/>
          </p:nvSpPr>
          <p:spPr>
            <a:xfrm>
              <a:off x="246" y="1308"/>
              <a:ext cx="3954" cy="231"/>
            </a:xfrm>
            <a:prstGeom prst="rect">
              <a:avLst/>
            </a:prstGeom>
            <a:solidFill>
              <a:srgbClr val="6699FF"/>
            </a:solidFill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>
                  <a:solidFill>
                    <a:srgbClr val="FFFFCC"/>
                  </a:solidFill>
                </a:rPr>
                <a:t>Find the lowest common multiple of the following numbers:</a:t>
              </a:r>
              <a:endParaRPr>
                <a:solidFill>
                  <a:srgbClr val="FFFFCC"/>
                </a:solidFill>
              </a:endParaRPr>
            </a:p>
          </p:txBody>
        </p:sp>
        <p:sp>
          <p:nvSpPr>
            <p:cNvPr id="23593" name="Text Box 23592"/>
            <p:cNvSpPr txBox="1"/>
            <p:nvPr/>
          </p:nvSpPr>
          <p:spPr>
            <a:xfrm>
              <a:off x="386" y="1648"/>
              <a:ext cx="966" cy="256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2000">
                  <a:latin typeface="Comic Sans MS" panose="030F0702030302020204" pitchFamily="66" charset="0"/>
                </a:rPr>
                <a:t>3 and 4</a:t>
              </a:r>
              <a:endParaRPr sz="2000">
                <a:latin typeface="Comic Sans MS" panose="030F0702030302020204" pitchFamily="66" charset="0"/>
              </a:endParaRPr>
            </a:p>
          </p:txBody>
        </p:sp>
        <p:sp>
          <p:nvSpPr>
            <p:cNvPr id="23594" name="Text Box 23593"/>
            <p:cNvSpPr txBox="1"/>
            <p:nvPr/>
          </p:nvSpPr>
          <p:spPr>
            <a:xfrm>
              <a:off x="1666" y="1648"/>
              <a:ext cx="966" cy="256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2000">
                  <a:latin typeface="Comic Sans MS" panose="030F0702030302020204" pitchFamily="66" charset="0"/>
                </a:rPr>
                <a:t>5 and 20</a:t>
              </a:r>
              <a:endParaRPr sz="2000">
                <a:latin typeface="Comic Sans MS" panose="030F0702030302020204" pitchFamily="66" charset="0"/>
              </a:endParaRPr>
            </a:p>
          </p:txBody>
        </p:sp>
        <p:sp>
          <p:nvSpPr>
            <p:cNvPr id="23595" name="Text Box 23594"/>
            <p:cNvSpPr txBox="1"/>
            <p:nvPr/>
          </p:nvSpPr>
          <p:spPr>
            <a:xfrm>
              <a:off x="3080" y="1648"/>
              <a:ext cx="966" cy="256"/>
            </a:xfrm>
            <a:prstGeom prst="rect">
              <a:avLst/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 sz="2000">
                  <a:latin typeface="Comic Sans MS" panose="030F0702030302020204" pitchFamily="66" charset="0"/>
                </a:rPr>
                <a:t>3 and 8</a:t>
              </a:r>
              <a:endParaRPr sz="20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3599" name="Group 23598"/>
          <p:cNvGrpSpPr/>
          <p:nvPr/>
        </p:nvGrpSpPr>
        <p:grpSpPr>
          <a:xfrm>
            <a:off x="2667000" y="3343275"/>
            <a:ext cx="1485900" cy="2649538"/>
            <a:chOff x="4464" y="1812"/>
            <a:chExt cx="936" cy="1669"/>
          </a:xfrm>
        </p:grpSpPr>
        <p:grpSp>
          <p:nvGrpSpPr>
            <p:cNvPr id="23600" name="Group 23599"/>
            <p:cNvGrpSpPr/>
            <p:nvPr/>
          </p:nvGrpSpPr>
          <p:grpSpPr>
            <a:xfrm>
              <a:off x="4464" y="2236"/>
              <a:ext cx="936" cy="1245"/>
              <a:chOff x="4464" y="2236"/>
              <a:chExt cx="936" cy="1245"/>
            </a:xfrm>
          </p:grpSpPr>
          <p:sp>
            <p:nvSpPr>
              <p:cNvPr id="23601" name="Rectangle 23600"/>
              <p:cNvSpPr/>
              <p:nvPr/>
            </p:nvSpPr>
            <p:spPr>
              <a:xfrm>
                <a:off x="4932" y="3232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100</a:t>
                </a:r>
                <a:endParaRPr sz="2000"/>
              </a:p>
            </p:txBody>
          </p:sp>
          <p:sp>
            <p:nvSpPr>
              <p:cNvPr id="23602" name="Rectangle 23601"/>
              <p:cNvSpPr/>
              <p:nvPr/>
            </p:nvSpPr>
            <p:spPr>
              <a:xfrm>
                <a:off x="4464" y="3232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25</a:t>
                </a:r>
                <a:endParaRPr sz="2000"/>
              </a:p>
            </p:txBody>
          </p:sp>
          <p:sp>
            <p:nvSpPr>
              <p:cNvPr id="23603" name="Rectangle 23602"/>
              <p:cNvSpPr/>
              <p:nvPr/>
            </p:nvSpPr>
            <p:spPr>
              <a:xfrm>
                <a:off x="4932" y="2983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80</a:t>
                </a:r>
                <a:endParaRPr sz="2000"/>
              </a:p>
            </p:txBody>
          </p:sp>
          <p:sp>
            <p:nvSpPr>
              <p:cNvPr id="23604" name="Rectangle 23603"/>
              <p:cNvSpPr/>
              <p:nvPr/>
            </p:nvSpPr>
            <p:spPr>
              <a:xfrm>
                <a:off x="4464" y="2983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20</a:t>
                </a:r>
                <a:endParaRPr sz="2000"/>
              </a:p>
            </p:txBody>
          </p:sp>
          <p:sp>
            <p:nvSpPr>
              <p:cNvPr id="23605" name="Rectangle 23604"/>
              <p:cNvSpPr/>
              <p:nvPr/>
            </p:nvSpPr>
            <p:spPr>
              <a:xfrm>
                <a:off x="4932" y="2734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60</a:t>
                </a:r>
                <a:endParaRPr sz="2000"/>
              </a:p>
            </p:txBody>
          </p:sp>
          <p:sp>
            <p:nvSpPr>
              <p:cNvPr id="23606" name="Rectangle 23605"/>
              <p:cNvSpPr/>
              <p:nvPr/>
            </p:nvSpPr>
            <p:spPr>
              <a:xfrm>
                <a:off x="4464" y="2734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15</a:t>
                </a:r>
                <a:endParaRPr sz="2000"/>
              </a:p>
            </p:txBody>
          </p:sp>
          <p:sp>
            <p:nvSpPr>
              <p:cNvPr id="23607" name="Rectangle 23606"/>
              <p:cNvSpPr/>
              <p:nvPr/>
            </p:nvSpPr>
            <p:spPr>
              <a:xfrm>
                <a:off x="4932" y="2485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40</a:t>
                </a:r>
                <a:endParaRPr sz="2000"/>
              </a:p>
            </p:txBody>
          </p:sp>
          <p:sp>
            <p:nvSpPr>
              <p:cNvPr id="23608" name="Rectangle 23607"/>
              <p:cNvSpPr/>
              <p:nvPr/>
            </p:nvSpPr>
            <p:spPr>
              <a:xfrm>
                <a:off x="4464" y="2485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10</a:t>
                </a:r>
                <a:endParaRPr sz="2000"/>
              </a:p>
            </p:txBody>
          </p:sp>
          <p:sp>
            <p:nvSpPr>
              <p:cNvPr id="23609" name="Rectangle 23608"/>
              <p:cNvSpPr/>
              <p:nvPr/>
            </p:nvSpPr>
            <p:spPr>
              <a:xfrm>
                <a:off x="4932" y="2236"/>
                <a:ext cx="468" cy="249"/>
              </a:xfrm>
              <a:prstGeom prst="rect">
                <a:avLst/>
              </a:prstGeom>
              <a:solidFill>
                <a:srgbClr val="FDFDA1"/>
              </a:solidFill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20</a:t>
                </a:r>
                <a:endParaRPr sz="2000"/>
              </a:p>
            </p:txBody>
          </p:sp>
          <p:sp>
            <p:nvSpPr>
              <p:cNvPr id="23610" name="Rectangle 23609"/>
              <p:cNvSpPr/>
              <p:nvPr/>
            </p:nvSpPr>
            <p:spPr>
              <a:xfrm>
                <a:off x="4464" y="2236"/>
                <a:ext cx="468" cy="249"/>
              </a:xfrm>
              <a:prstGeom prst="rect">
                <a:avLst/>
              </a:prstGeom>
              <a:solidFill>
                <a:srgbClr val="FDFDA1"/>
              </a:solidFill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5</a:t>
                </a:r>
                <a:endParaRPr sz="2000"/>
              </a:p>
            </p:txBody>
          </p:sp>
          <p:sp>
            <p:nvSpPr>
              <p:cNvPr id="23611" name="Straight Connector 23610"/>
              <p:cNvSpPr/>
              <p:nvPr/>
            </p:nvSpPr>
            <p:spPr>
              <a:xfrm>
                <a:off x="4464" y="2236"/>
                <a:ext cx="936" cy="0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3612" name="Straight Connector 23611"/>
              <p:cNvSpPr/>
              <p:nvPr/>
            </p:nvSpPr>
            <p:spPr>
              <a:xfrm>
                <a:off x="4464" y="2485"/>
                <a:ext cx="9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3613" name="Straight Connector 23612"/>
              <p:cNvSpPr/>
              <p:nvPr/>
            </p:nvSpPr>
            <p:spPr>
              <a:xfrm>
                <a:off x="4464" y="2734"/>
                <a:ext cx="9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3614" name="Straight Connector 23613"/>
              <p:cNvSpPr/>
              <p:nvPr/>
            </p:nvSpPr>
            <p:spPr>
              <a:xfrm>
                <a:off x="4464" y="2983"/>
                <a:ext cx="9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3615" name="Straight Connector 23614"/>
              <p:cNvSpPr/>
              <p:nvPr/>
            </p:nvSpPr>
            <p:spPr>
              <a:xfrm>
                <a:off x="4464" y="3232"/>
                <a:ext cx="9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3616" name="Straight Connector 23615"/>
              <p:cNvSpPr/>
              <p:nvPr/>
            </p:nvSpPr>
            <p:spPr>
              <a:xfrm>
                <a:off x="4464" y="3481"/>
                <a:ext cx="936" cy="0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3617" name="Straight Connector 23616"/>
              <p:cNvSpPr/>
              <p:nvPr/>
            </p:nvSpPr>
            <p:spPr>
              <a:xfrm>
                <a:off x="4464" y="2236"/>
                <a:ext cx="0" cy="1245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3618" name="Straight Connector 23617"/>
              <p:cNvSpPr/>
              <p:nvPr/>
            </p:nvSpPr>
            <p:spPr>
              <a:xfrm>
                <a:off x="4932" y="2236"/>
                <a:ext cx="0" cy="1245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3619" name="Straight Connector 23618"/>
              <p:cNvSpPr/>
              <p:nvPr/>
            </p:nvSpPr>
            <p:spPr>
              <a:xfrm>
                <a:off x="5400" y="2236"/>
                <a:ext cx="0" cy="1245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23620" name="Text Box 23619"/>
            <p:cNvSpPr txBox="1"/>
            <p:nvPr/>
          </p:nvSpPr>
          <p:spPr>
            <a:xfrm>
              <a:off x="4465" y="1812"/>
              <a:ext cx="935" cy="422"/>
            </a:xfrm>
            <a:prstGeom prst="rect">
              <a:avLst/>
            </a:prstGeom>
            <a:noFill/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>
                  <a:latin typeface="Comic Sans MS" panose="030F0702030302020204" pitchFamily="66" charset="0"/>
                </a:rPr>
                <a:t>Multiples of 5 and 20</a:t>
              </a:r>
              <a:endParaRPr>
                <a:latin typeface="Comic Sans MS" panose="030F0702030302020204" pitchFamily="66" charset="0"/>
              </a:endParaRPr>
            </a:p>
          </p:txBody>
        </p:sp>
      </p:grpSp>
      <p:grpSp>
        <p:nvGrpSpPr>
          <p:cNvPr id="23626" name="Group 23625"/>
          <p:cNvGrpSpPr/>
          <p:nvPr/>
        </p:nvGrpSpPr>
        <p:grpSpPr>
          <a:xfrm>
            <a:off x="2663825" y="4017963"/>
            <a:ext cx="1495425" cy="2339975"/>
            <a:chOff x="1678" y="2435"/>
            <a:chExt cx="942" cy="1474"/>
          </a:xfrm>
        </p:grpSpPr>
        <p:sp>
          <p:nvSpPr>
            <p:cNvPr id="23623" name="Oval 23622"/>
            <p:cNvSpPr/>
            <p:nvPr/>
          </p:nvSpPr>
          <p:spPr>
            <a:xfrm>
              <a:off x="1726" y="3201"/>
              <a:ext cx="366" cy="228"/>
            </a:xfrm>
            <a:prstGeom prst="ellipse">
              <a:avLst/>
            </a:prstGeom>
            <a:noFill/>
            <a:ln w="2857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624" name="Oval 23623"/>
            <p:cNvSpPr/>
            <p:nvPr/>
          </p:nvSpPr>
          <p:spPr>
            <a:xfrm>
              <a:off x="2188" y="2435"/>
              <a:ext cx="366" cy="228"/>
            </a:xfrm>
            <a:prstGeom prst="ellipse">
              <a:avLst/>
            </a:prstGeom>
            <a:noFill/>
            <a:ln w="2857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625" name="Text Box 23624"/>
            <p:cNvSpPr txBox="1"/>
            <p:nvPr/>
          </p:nvSpPr>
          <p:spPr>
            <a:xfrm>
              <a:off x="1678" y="3685"/>
              <a:ext cx="942" cy="224"/>
            </a:xfrm>
            <a:prstGeom prst="rect">
              <a:avLst/>
            </a:prstGeom>
            <a:solidFill>
              <a:srgbClr val="FEA0FC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600">
                  <a:latin typeface="Comic Sans MS" panose="030F0702030302020204" pitchFamily="66" charset="0"/>
                </a:rPr>
                <a:t>20</a:t>
              </a:r>
              <a:r>
                <a:rPr sz="1500">
                  <a:latin typeface="Comic Sans MS" panose="030F0702030302020204" pitchFamily="66" charset="0"/>
                </a:rPr>
                <a:t> is the LCM</a:t>
              </a:r>
              <a:endParaRPr sz="15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3664" name="Group 23663"/>
          <p:cNvGrpSpPr/>
          <p:nvPr/>
        </p:nvGrpSpPr>
        <p:grpSpPr>
          <a:xfrm>
            <a:off x="6915150" y="2228850"/>
            <a:ext cx="1485900" cy="3816350"/>
            <a:chOff x="4356" y="1332"/>
            <a:chExt cx="936" cy="2404"/>
          </a:xfrm>
        </p:grpSpPr>
        <p:sp>
          <p:nvSpPr>
            <p:cNvPr id="23643" name="Rectangle 23642"/>
            <p:cNvSpPr/>
            <p:nvPr/>
          </p:nvSpPr>
          <p:spPr>
            <a:xfrm>
              <a:off x="4824" y="3487"/>
              <a:ext cx="468" cy="249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280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lvl="1" indent="-2857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–"/>
                <a:defRPr sz="24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lvl="2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20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lvl="3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–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lvl="4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</a:lstStyle>
            <a:p>
              <a:pPr marL="0" lvl="0" indent="0" algn="ctr">
                <a:buNone/>
              </a:pPr>
              <a:r>
                <a:rPr sz="2000"/>
                <a:t>64</a:t>
              </a:r>
              <a:endParaRPr sz="2000"/>
            </a:p>
          </p:txBody>
        </p:sp>
        <p:sp>
          <p:nvSpPr>
            <p:cNvPr id="23642" name="Rectangle 23641"/>
            <p:cNvSpPr/>
            <p:nvPr/>
          </p:nvSpPr>
          <p:spPr>
            <a:xfrm>
              <a:off x="4356" y="3487"/>
              <a:ext cx="468" cy="249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280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lvl="1" indent="-2857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–"/>
                <a:defRPr sz="24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lvl="2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20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lvl="3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–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lvl="4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</a:lstStyle>
            <a:p>
              <a:pPr marL="0" lvl="0" indent="0" algn="ctr">
                <a:buNone/>
              </a:pPr>
              <a:r>
                <a:rPr sz="2000"/>
                <a:t>24</a:t>
              </a:r>
              <a:endParaRPr sz="2000"/>
            </a:p>
          </p:txBody>
        </p:sp>
        <p:sp>
          <p:nvSpPr>
            <p:cNvPr id="23641" name="Rectangle 23640"/>
            <p:cNvSpPr/>
            <p:nvPr/>
          </p:nvSpPr>
          <p:spPr>
            <a:xfrm>
              <a:off x="4824" y="3238"/>
              <a:ext cx="468" cy="249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280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lvl="1" indent="-2857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–"/>
                <a:defRPr sz="24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lvl="2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20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lvl="3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–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lvl="4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</a:lstStyle>
            <a:p>
              <a:pPr marL="0" lvl="0" indent="0" algn="ctr">
                <a:buNone/>
              </a:pPr>
              <a:r>
                <a:rPr sz="2000"/>
                <a:t>56</a:t>
              </a:r>
              <a:endParaRPr sz="2000"/>
            </a:p>
          </p:txBody>
        </p:sp>
        <p:sp>
          <p:nvSpPr>
            <p:cNvPr id="23640" name="Rectangle 23639"/>
            <p:cNvSpPr/>
            <p:nvPr/>
          </p:nvSpPr>
          <p:spPr>
            <a:xfrm>
              <a:off x="4356" y="3238"/>
              <a:ext cx="468" cy="249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280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lvl="1" indent="-2857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–"/>
                <a:defRPr sz="24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lvl="2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20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lvl="3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–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lvl="4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</a:lstStyle>
            <a:p>
              <a:pPr marL="0" lvl="0" indent="0" algn="ctr">
                <a:buNone/>
              </a:pPr>
              <a:r>
                <a:rPr sz="2000"/>
                <a:t>21</a:t>
              </a:r>
              <a:endParaRPr sz="2000"/>
            </a:p>
          </p:txBody>
        </p:sp>
        <p:sp>
          <p:nvSpPr>
            <p:cNvPr id="23639" name="Rectangle 23638"/>
            <p:cNvSpPr/>
            <p:nvPr/>
          </p:nvSpPr>
          <p:spPr>
            <a:xfrm>
              <a:off x="4824" y="2989"/>
              <a:ext cx="468" cy="249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280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lvl="1" indent="-2857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–"/>
                <a:defRPr sz="24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lvl="2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20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lvl="3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–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lvl="4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</a:lstStyle>
            <a:p>
              <a:pPr marL="0" lvl="0" indent="0" algn="ctr">
                <a:buNone/>
              </a:pPr>
              <a:r>
                <a:rPr sz="2000"/>
                <a:t>48</a:t>
              </a:r>
              <a:endParaRPr sz="2000"/>
            </a:p>
          </p:txBody>
        </p:sp>
        <p:sp>
          <p:nvSpPr>
            <p:cNvPr id="23638" name="Rectangle 23637"/>
            <p:cNvSpPr/>
            <p:nvPr/>
          </p:nvSpPr>
          <p:spPr>
            <a:xfrm>
              <a:off x="4356" y="2989"/>
              <a:ext cx="468" cy="249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280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lvl="1" indent="-2857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–"/>
                <a:defRPr sz="24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lvl="2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20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lvl="3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–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lvl="4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</a:lstStyle>
            <a:p>
              <a:pPr marL="0" lvl="0" indent="0" algn="ctr">
                <a:buNone/>
              </a:pPr>
              <a:r>
                <a:rPr sz="2000"/>
                <a:t>18</a:t>
              </a:r>
              <a:endParaRPr sz="2000"/>
            </a:p>
          </p:txBody>
        </p:sp>
        <p:sp>
          <p:nvSpPr>
            <p:cNvPr id="23637" name="Rectangle 23636"/>
            <p:cNvSpPr/>
            <p:nvPr/>
          </p:nvSpPr>
          <p:spPr>
            <a:xfrm>
              <a:off x="4824" y="2740"/>
              <a:ext cx="468" cy="249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280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lvl="1" indent="-2857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–"/>
                <a:defRPr sz="24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lvl="2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20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lvl="3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–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lvl="4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</a:lstStyle>
            <a:p>
              <a:pPr marL="0" lvl="0" indent="0" algn="ctr">
                <a:buNone/>
              </a:pPr>
              <a:r>
                <a:rPr sz="2000"/>
                <a:t>40</a:t>
              </a:r>
              <a:endParaRPr sz="2000"/>
            </a:p>
          </p:txBody>
        </p:sp>
        <p:sp>
          <p:nvSpPr>
            <p:cNvPr id="23636" name="Rectangle 23635"/>
            <p:cNvSpPr/>
            <p:nvPr/>
          </p:nvSpPr>
          <p:spPr>
            <a:xfrm>
              <a:off x="4356" y="2740"/>
              <a:ext cx="468" cy="249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280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lvl="1" indent="-2857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–"/>
                <a:defRPr sz="24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lvl="2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20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lvl="3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–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lvl="4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</a:lstStyle>
            <a:p>
              <a:pPr marL="0" lvl="0" indent="0" algn="ctr">
                <a:buNone/>
              </a:pPr>
              <a:r>
                <a:rPr sz="2000"/>
                <a:t>15</a:t>
              </a:r>
              <a:endParaRPr sz="2000"/>
            </a:p>
          </p:txBody>
        </p:sp>
        <p:sp>
          <p:nvSpPr>
            <p:cNvPr id="23635" name="Rectangle 23634"/>
            <p:cNvSpPr/>
            <p:nvPr/>
          </p:nvSpPr>
          <p:spPr>
            <a:xfrm>
              <a:off x="4824" y="2491"/>
              <a:ext cx="468" cy="249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280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lvl="1" indent="-2857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–"/>
                <a:defRPr sz="24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lvl="2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20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lvl="3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–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lvl="4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</a:lstStyle>
            <a:p>
              <a:pPr marL="0" lvl="0" indent="0" algn="ctr">
                <a:buNone/>
              </a:pPr>
              <a:r>
                <a:rPr sz="2000"/>
                <a:t>32</a:t>
              </a:r>
              <a:endParaRPr sz="2000"/>
            </a:p>
          </p:txBody>
        </p:sp>
        <p:sp>
          <p:nvSpPr>
            <p:cNvPr id="23634" name="Rectangle 23633"/>
            <p:cNvSpPr/>
            <p:nvPr/>
          </p:nvSpPr>
          <p:spPr>
            <a:xfrm>
              <a:off x="4356" y="2491"/>
              <a:ext cx="468" cy="249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280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lvl="1" indent="-2857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–"/>
                <a:defRPr sz="24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lvl="2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20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lvl="3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–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lvl="4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</a:lstStyle>
            <a:p>
              <a:pPr marL="0" lvl="0" indent="0" algn="ctr">
                <a:buNone/>
              </a:pPr>
              <a:r>
                <a:rPr sz="2000"/>
                <a:t>12</a:t>
              </a:r>
              <a:endParaRPr sz="2000"/>
            </a:p>
          </p:txBody>
        </p:sp>
        <p:sp>
          <p:nvSpPr>
            <p:cNvPr id="23633" name="Rectangle 23632"/>
            <p:cNvSpPr/>
            <p:nvPr/>
          </p:nvSpPr>
          <p:spPr>
            <a:xfrm>
              <a:off x="4824" y="2242"/>
              <a:ext cx="468" cy="249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280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lvl="1" indent="-2857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–"/>
                <a:defRPr sz="24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lvl="2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20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lvl="3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–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lvl="4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</a:lstStyle>
            <a:p>
              <a:pPr marL="0" lvl="0" indent="0" algn="ctr">
                <a:buNone/>
              </a:pPr>
              <a:r>
                <a:rPr sz="2000"/>
                <a:t>24</a:t>
              </a:r>
              <a:endParaRPr sz="2000"/>
            </a:p>
          </p:txBody>
        </p:sp>
        <p:sp>
          <p:nvSpPr>
            <p:cNvPr id="23632" name="Rectangle 23631"/>
            <p:cNvSpPr/>
            <p:nvPr/>
          </p:nvSpPr>
          <p:spPr>
            <a:xfrm>
              <a:off x="4356" y="2242"/>
              <a:ext cx="468" cy="249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280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lvl="1" indent="-2857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–"/>
                <a:defRPr sz="24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lvl="2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20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lvl="3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–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lvl="4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</a:lstStyle>
            <a:p>
              <a:pPr marL="0" lvl="0" indent="0" algn="ctr">
                <a:buNone/>
              </a:pPr>
              <a:r>
                <a:rPr sz="2000"/>
                <a:t>9</a:t>
              </a:r>
              <a:endParaRPr sz="2000"/>
            </a:p>
          </p:txBody>
        </p:sp>
        <p:sp>
          <p:nvSpPr>
            <p:cNvPr id="23631" name="Rectangle 23630"/>
            <p:cNvSpPr/>
            <p:nvPr/>
          </p:nvSpPr>
          <p:spPr>
            <a:xfrm>
              <a:off x="4824" y="1993"/>
              <a:ext cx="468" cy="249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280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lvl="1" indent="-2857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–"/>
                <a:defRPr sz="24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lvl="2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20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lvl="3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–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lvl="4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</a:lstStyle>
            <a:p>
              <a:pPr marL="0" lvl="0" indent="0" algn="ctr">
                <a:buNone/>
              </a:pPr>
              <a:r>
                <a:rPr sz="2000"/>
                <a:t>16</a:t>
              </a:r>
              <a:endParaRPr sz="2000"/>
            </a:p>
          </p:txBody>
        </p:sp>
        <p:sp>
          <p:nvSpPr>
            <p:cNvPr id="23630" name="Rectangle 23629"/>
            <p:cNvSpPr/>
            <p:nvPr/>
          </p:nvSpPr>
          <p:spPr>
            <a:xfrm>
              <a:off x="4356" y="1993"/>
              <a:ext cx="468" cy="249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>
              <a:lvl1pPr marL="34290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280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lvl="1" indent="-2857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–"/>
                <a:defRPr sz="24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lvl="2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20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lvl="3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–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lvl="4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</a:lstStyle>
            <a:p>
              <a:pPr marL="0" lvl="0" indent="0" algn="ctr">
                <a:buNone/>
              </a:pPr>
              <a:r>
                <a:rPr sz="2000"/>
                <a:t>6</a:t>
              </a:r>
              <a:endParaRPr sz="2000"/>
            </a:p>
          </p:txBody>
        </p:sp>
        <p:sp>
          <p:nvSpPr>
            <p:cNvPr id="23629" name="Rectangle 23628"/>
            <p:cNvSpPr/>
            <p:nvPr/>
          </p:nvSpPr>
          <p:spPr>
            <a:xfrm>
              <a:off x="4824" y="1744"/>
              <a:ext cx="468" cy="249"/>
            </a:xfrm>
            <a:prstGeom prst="rect">
              <a:avLst/>
            </a:prstGeom>
            <a:solidFill>
              <a:srgbClr val="FFFF99"/>
            </a:solidFill>
            <a:ln w="9525">
              <a:noFill/>
            </a:ln>
          </p:spPr>
          <p:txBody>
            <a:bodyPr/>
            <a:lstStyle>
              <a:lvl1pPr marL="34290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280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lvl="1" indent="-2857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–"/>
                <a:defRPr sz="24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lvl="2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20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lvl="3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–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lvl="4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</a:lstStyle>
            <a:p>
              <a:pPr marL="0" lvl="0" indent="0" algn="ctr">
                <a:buNone/>
              </a:pPr>
              <a:r>
                <a:rPr sz="2000"/>
                <a:t>8</a:t>
              </a:r>
              <a:endParaRPr sz="2000"/>
            </a:p>
          </p:txBody>
        </p:sp>
        <p:sp>
          <p:nvSpPr>
            <p:cNvPr id="23628" name="Rectangle 23627"/>
            <p:cNvSpPr/>
            <p:nvPr/>
          </p:nvSpPr>
          <p:spPr>
            <a:xfrm>
              <a:off x="4356" y="1744"/>
              <a:ext cx="468" cy="249"/>
            </a:xfrm>
            <a:prstGeom prst="rect">
              <a:avLst/>
            </a:prstGeom>
            <a:solidFill>
              <a:srgbClr val="FFFF99"/>
            </a:solidFill>
            <a:ln w="9525">
              <a:noFill/>
            </a:ln>
          </p:spPr>
          <p:txBody>
            <a:bodyPr/>
            <a:lstStyle>
              <a:lvl1pPr marL="342900" lvl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280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lvl="1" indent="-28575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–"/>
                <a:defRPr sz="24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lvl="2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•"/>
                <a:defRPr sz="20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lvl="3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–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lvl="4" indent="-2286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18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</a:lstStyle>
            <a:p>
              <a:pPr marL="0" lvl="0" indent="0" algn="ctr">
                <a:buNone/>
              </a:pPr>
              <a:r>
                <a:rPr sz="2000"/>
                <a:t>3</a:t>
              </a:r>
              <a:endParaRPr sz="2000"/>
            </a:p>
          </p:txBody>
        </p:sp>
        <p:sp>
          <p:nvSpPr>
            <p:cNvPr id="23644" name="Straight Connector 23643"/>
            <p:cNvSpPr/>
            <p:nvPr/>
          </p:nvSpPr>
          <p:spPr>
            <a:xfrm>
              <a:off x="4356" y="1744"/>
              <a:ext cx="936" cy="0"/>
            </a:xfrm>
            <a:prstGeom prst="line">
              <a:avLst/>
            </a:prstGeom>
            <a:ln w="28575" cap="sq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3645" name="Straight Connector 23644"/>
            <p:cNvSpPr/>
            <p:nvPr/>
          </p:nvSpPr>
          <p:spPr>
            <a:xfrm>
              <a:off x="4356" y="1993"/>
              <a:ext cx="936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3646" name="Straight Connector 23645"/>
            <p:cNvSpPr/>
            <p:nvPr/>
          </p:nvSpPr>
          <p:spPr>
            <a:xfrm>
              <a:off x="4356" y="2242"/>
              <a:ext cx="936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3647" name="Straight Connector 23646"/>
            <p:cNvSpPr/>
            <p:nvPr/>
          </p:nvSpPr>
          <p:spPr>
            <a:xfrm>
              <a:off x="4356" y="2491"/>
              <a:ext cx="936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3648" name="Straight Connector 23647"/>
            <p:cNvSpPr/>
            <p:nvPr/>
          </p:nvSpPr>
          <p:spPr>
            <a:xfrm>
              <a:off x="4356" y="2740"/>
              <a:ext cx="936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3649" name="Straight Connector 23648"/>
            <p:cNvSpPr/>
            <p:nvPr/>
          </p:nvSpPr>
          <p:spPr>
            <a:xfrm>
              <a:off x="4356" y="2989"/>
              <a:ext cx="936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3650" name="Straight Connector 23649"/>
            <p:cNvSpPr/>
            <p:nvPr/>
          </p:nvSpPr>
          <p:spPr>
            <a:xfrm>
              <a:off x="4356" y="3238"/>
              <a:ext cx="936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3651" name="Straight Connector 23650"/>
            <p:cNvSpPr/>
            <p:nvPr/>
          </p:nvSpPr>
          <p:spPr>
            <a:xfrm>
              <a:off x="4356" y="3487"/>
              <a:ext cx="936" cy="0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3652" name="Straight Connector 23651"/>
            <p:cNvSpPr/>
            <p:nvPr/>
          </p:nvSpPr>
          <p:spPr>
            <a:xfrm>
              <a:off x="4356" y="3736"/>
              <a:ext cx="936" cy="0"/>
            </a:xfrm>
            <a:prstGeom prst="line">
              <a:avLst/>
            </a:prstGeom>
            <a:ln w="28575" cap="sq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3653" name="Straight Connector 23652"/>
            <p:cNvSpPr/>
            <p:nvPr/>
          </p:nvSpPr>
          <p:spPr>
            <a:xfrm>
              <a:off x="4356" y="1744"/>
              <a:ext cx="0" cy="1992"/>
            </a:xfrm>
            <a:prstGeom prst="line">
              <a:avLst/>
            </a:prstGeom>
            <a:ln w="28575" cap="sq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3654" name="Straight Connector 23653"/>
            <p:cNvSpPr/>
            <p:nvPr/>
          </p:nvSpPr>
          <p:spPr>
            <a:xfrm>
              <a:off x="4824" y="1744"/>
              <a:ext cx="0" cy="1992"/>
            </a:xfrm>
            <a:prstGeom prst="line">
              <a:avLst/>
            </a:prstGeom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3655" name="Straight Connector 23654"/>
            <p:cNvSpPr/>
            <p:nvPr/>
          </p:nvSpPr>
          <p:spPr>
            <a:xfrm>
              <a:off x="5292" y="1744"/>
              <a:ext cx="0" cy="1992"/>
            </a:xfrm>
            <a:prstGeom prst="line">
              <a:avLst/>
            </a:prstGeom>
            <a:ln w="28575" cap="sq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3663" name="Text Box 23662"/>
            <p:cNvSpPr txBox="1"/>
            <p:nvPr/>
          </p:nvSpPr>
          <p:spPr>
            <a:xfrm>
              <a:off x="4356" y="1332"/>
              <a:ext cx="936" cy="41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t>Multiples of 3 and 8</a:t>
              </a:r>
            </a:p>
          </p:txBody>
        </p:sp>
      </p:grpSp>
      <p:grpSp>
        <p:nvGrpSpPr>
          <p:cNvPr id="23670" name="Group 23669"/>
          <p:cNvGrpSpPr/>
          <p:nvPr/>
        </p:nvGrpSpPr>
        <p:grpSpPr>
          <a:xfrm>
            <a:off x="6911975" y="3687763"/>
            <a:ext cx="1495425" cy="2714625"/>
            <a:chOff x="4354" y="2251"/>
            <a:chExt cx="942" cy="1710"/>
          </a:xfrm>
        </p:grpSpPr>
        <p:sp>
          <p:nvSpPr>
            <p:cNvPr id="23667" name="Oval 23666"/>
            <p:cNvSpPr/>
            <p:nvPr/>
          </p:nvSpPr>
          <p:spPr>
            <a:xfrm>
              <a:off x="4398" y="3489"/>
              <a:ext cx="366" cy="228"/>
            </a:xfrm>
            <a:prstGeom prst="ellipse">
              <a:avLst/>
            </a:prstGeom>
            <a:noFill/>
            <a:ln w="2857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668" name="Oval 23667"/>
            <p:cNvSpPr/>
            <p:nvPr/>
          </p:nvSpPr>
          <p:spPr>
            <a:xfrm>
              <a:off x="4860" y="2251"/>
              <a:ext cx="366" cy="228"/>
            </a:xfrm>
            <a:prstGeom prst="ellipse">
              <a:avLst/>
            </a:prstGeom>
            <a:noFill/>
            <a:ln w="2857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3669" name="Text Box 23668"/>
            <p:cNvSpPr txBox="1"/>
            <p:nvPr/>
          </p:nvSpPr>
          <p:spPr>
            <a:xfrm>
              <a:off x="4354" y="3737"/>
              <a:ext cx="942" cy="224"/>
            </a:xfrm>
            <a:prstGeom prst="rect">
              <a:avLst/>
            </a:prstGeom>
            <a:solidFill>
              <a:srgbClr val="FEA0FC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600">
                  <a:latin typeface="Comic Sans MS" panose="030F0702030302020204" pitchFamily="66" charset="0"/>
                </a:rPr>
                <a:t>24</a:t>
              </a:r>
              <a:r>
                <a:rPr sz="1500">
                  <a:latin typeface="Comic Sans MS" panose="030F0702030302020204" pitchFamily="66" charset="0"/>
                </a:rPr>
                <a:t> is the LCM</a:t>
              </a:r>
              <a:endParaRPr sz="1500">
                <a:latin typeface="Comic Sans MS" panose="030F0702030302020204" pitchFamily="66" charset="0"/>
              </a:endParaRPr>
            </a:p>
          </p:txBody>
        </p:sp>
      </p:grpSp>
      <p:sp>
        <p:nvSpPr>
          <p:cNvPr id="23671" name="Title 23670"/>
          <p:cNvSpPr>
            <a:spLocks noGrp="1"/>
          </p:cNvSpPr>
          <p:nvPr>
            <p:ph type="title" idx="4294967295"/>
          </p:nvPr>
        </p:nvSpPr>
        <p:spPr>
          <a:xfrm>
            <a:off x="4191000" y="4618038"/>
            <a:ext cx="2476500" cy="781050"/>
          </a:xfrm>
          <a:ln/>
        </p:spPr>
        <p:txBody>
          <a:bodyPr anchor="ctr" anchorCtr="0"/>
          <a:p>
            <a:r>
              <a:rPr>
                <a:solidFill>
                  <a:schemeClr val="bg1"/>
                </a:solidFill>
              </a:rPr>
              <a:t>LCM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23672" name="Rectangle 23671"/>
          <p:cNvSpPr/>
          <p:nvPr/>
        </p:nvSpPr>
        <p:spPr>
          <a:xfrm>
            <a:off x="0" y="0"/>
            <a:ext cx="9144000" cy="1778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3673" name="Rectangle 23672"/>
          <p:cNvSpPr/>
          <p:nvPr/>
        </p:nvSpPr>
        <p:spPr>
          <a:xfrm>
            <a:off x="0" y="6680200"/>
            <a:ext cx="9144000" cy="1778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3674" name="Rectangle 23673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3675" name="Rectangle 23674"/>
          <p:cNvSpPr/>
          <p:nvPr/>
        </p:nvSpPr>
        <p:spPr>
          <a:xfrm>
            <a:off x="8934450" y="19050"/>
            <a:ext cx="209550" cy="68580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3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235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235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36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236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36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nimBg="1"/>
      <p:bldP spid="2355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133" name="Rectangle 2132"/>
          <p:cNvSpPr/>
          <p:nvPr/>
        </p:nvSpPr>
        <p:spPr>
          <a:xfrm rot="5400000">
            <a:off x="4113213" y="5140325"/>
            <a:ext cx="495300" cy="1485900"/>
          </a:xfrm>
          <a:prstGeom prst="rect">
            <a:avLst/>
          </a:prstGeom>
          <a:gradFill rotWithShape="1">
            <a:gsLst>
              <a:gs pos="0">
                <a:srgbClr val="FFFFCC">
                  <a:gamma/>
                  <a:shade val="66275"/>
                  <a:invGamma/>
                </a:srgbClr>
              </a:gs>
              <a:gs pos="50000">
                <a:srgbClr val="FFFFCC"/>
              </a:gs>
              <a:gs pos="100000">
                <a:srgbClr val="FFFFCC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132" name="Rectangle 2131"/>
          <p:cNvSpPr/>
          <p:nvPr/>
        </p:nvSpPr>
        <p:spPr>
          <a:xfrm>
            <a:off x="3617913" y="5140325"/>
            <a:ext cx="1981200" cy="495300"/>
          </a:xfrm>
          <a:prstGeom prst="rect">
            <a:avLst/>
          </a:prstGeom>
          <a:gradFill rotWithShape="1">
            <a:gsLst>
              <a:gs pos="0">
                <a:srgbClr val="F8F8F8">
                  <a:gamma/>
                  <a:shade val="66275"/>
                  <a:invGamma/>
                </a:srgbClr>
              </a:gs>
              <a:gs pos="50000">
                <a:srgbClr val="F8F8F8"/>
              </a:gs>
              <a:gs pos="100000">
                <a:srgbClr val="F8F8F8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131" name="Rectangle 2130"/>
          <p:cNvSpPr/>
          <p:nvPr/>
        </p:nvSpPr>
        <p:spPr>
          <a:xfrm>
            <a:off x="3617913" y="4645025"/>
            <a:ext cx="1981200" cy="495300"/>
          </a:xfrm>
          <a:prstGeom prst="rect">
            <a:avLst/>
          </a:prstGeom>
          <a:gradFill rotWithShape="1">
            <a:gsLst>
              <a:gs pos="0">
                <a:srgbClr val="F8F8F8">
                  <a:gamma/>
                  <a:shade val="66275"/>
                  <a:invGamma/>
                </a:srgbClr>
              </a:gs>
              <a:gs pos="50000">
                <a:srgbClr val="F8F8F8"/>
              </a:gs>
              <a:gs pos="100000">
                <a:srgbClr val="F8F8F8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2097" name="Group 2096"/>
          <p:cNvGrpSpPr/>
          <p:nvPr/>
        </p:nvGrpSpPr>
        <p:grpSpPr>
          <a:xfrm>
            <a:off x="2132013" y="912813"/>
            <a:ext cx="5168900" cy="1485900"/>
            <a:chOff x="1343" y="1043"/>
            <a:chExt cx="3256" cy="936"/>
          </a:xfrm>
        </p:grpSpPr>
        <p:sp>
          <p:nvSpPr>
            <p:cNvPr id="2080" name="Rectangle 2079"/>
            <p:cNvSpPr/>
            <p:nvPr/>
          </p:nvSpPr>
          <p:spPr>
            <a:xfrm>
              <a:off x="1343" y="1043"/>
              <a:ext cx="1248" cy="9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81" name="Rectangle 2080"/>
            <p:cNvSpPr/>
            <p:nvPr/>
          </p:nvSpPr>
          <p:spPr>
            <a:xfrm>
              <a:off x="3351" y="1043"/>
              <a:ext cx="1248" cy="9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2093" name="Group 2092"/>
          <p:cNvGrpSpPr/>
          <p:nvPr/>
        </p:nvGrpSpPr>
        <p:grpSpPr>
          <a:xfrm>
            <a:off x="2132013" y="912813"/>
            <a:ext cx="1981200" cy="1485900"/>
            <a:chOff x="1343" y="1043"/>
            <a:chExt cx="1248" cy="936"/>
          </a:xfrm>
        </p:grpSpPr>
        <p:sp>
          <p:nvSpPr>
            <p:cNvPr id="2082" name="Rectangle 2081"/>
            <p:cNvSpPr/>
            <p:nvPr/>
          </p:nvSpPr>
          <p:spPr>
            <a:xfrm>
              <a:off x="1343" y="1043"/>
              <a:ext cx="1248" cy="31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83" name="Rectangle 2082"/>
            <p:cNvSpPr/>
            <p:nvPr/>
          </p:nvSpPr>
          <p:spPr>
            <a:xfrm>
              <a:off x="1343" y="1355"/>
              <a:ext cx="1248" cy="31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84" name="Rectangle 2083"/>
            <p:cNvSpPr/>
            <p:nvPr/>
          </p:nvSpPr>
          <p:spPr>
            <a:xfrm>
              <a:off x="1343" y="1667"/>
              <a:ext cx="1248" cy="31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2094" name="Group 2093"/>
          <p:cNvGrpSpPr/>
          <p:nvPr/>
        </p:nvGrpSpPr>
        <p:grpSpPr>
          <a:xfrm>
            <a:off x="5319713" y="912813"/>
            <a:ext cx="1981200" cy="1485900"/>
            <a:chOff x="3351" y="1043"/>
            <a:chExt cx="1248" cy="936"/>
          </a:xfrm>
        </p:grpSpPr>
        <p:sp>
          <p:nvSpPr>
            <p:cNvPr id="2085" name="Rectangle 2084"/>
            <p:cNvSpPr/>
            <p:nvPr/>
          </p:nvSpPr>
          <p:spPr>
            <a:xfrm>
              <a:off x="3351" y="1043"/>
              <a:ext cx="312" cy="9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87" name="Rectangle 2086"/>
            <p:cNvSpPr/>
            <p:nvPr/>
          </p:nvSpPr>
          <p:spPr>
            <a:xfrm>
              <a:off x="3663" y="1043"/>
              <a:ext cx="312" cy="9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88" name="Rectangle 2087"/>
            <p:cNvSpPr/>
            <p:nvPr/>
          </p:nvSpPr>
          <p:spPr>
            <a:xfrm>
              <a:off x="3975" y="1043"/>
              <a:ext cx="312" cy="9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89" name="Rectangle 2088"/>
            <p:cNvSpPr/>
            <p:nvPr/>
          </p:nvSpPr>
          <p:spPr>
            <a:xfrm>
              <a:off x="4287" y="1043"/>
              <a:ext cx="312" cy="9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2090" name="Rectangle 2089"/>
          <p:cNvSpPr/>
          <p:nvPr/>
        </p:nvSpPr>
        <p:spPr>
          <a:xfrm>
            <a:off x="5319713" y="912813"/>
            <a:ext cx="495300" cy="1485900"/>
          </a:xfrm>
          <a:prstGeom prst="rect">
            <a:avLst/>
          </a:prstGeom>
          <a:gradFill rotWithShape="1">
            <a:gsLst>
              <a:gs pos="0">
                <a:srgbClr val="FFFFCC">
                  <a:gamma/>
                  <a:shade val="66275"/>
                  <a:invGamma/>
                </a:srgbClr>
              </a:gs>
              <a:gs pos="50000">
                <a:srgbClr val="FFFFCC"/>
              </a:gs>
              <a:gs pos="100000">
                <a:srgbClr val="FFFFCC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091" name="Rectangle 2090"/>
          <p:cNvSpPr/>
          <p:nvPr/>
        </p:nvSpPr>
        <p:spPr>
          <a:xfrm>
            <a:off x="2132013" y="1408113"/>
            <a:ext cx="1981200" cy="495300"/>
          </a:xfrm>
          <a:prstGeom prst="rect">
            <a:avLst/>
          </a:prstGeom>
          <a:gradFill rotWithShape="1">
            <a:gsLst>
              <a:gs pos="0">
                <a:srgbClr val="F8F8F8">
                  <a:gamma/>
                  <a:shade val="66275"/>
                  <a:invGamma/>
                </a:srgbClr>
              </a:gs>
              <a:gs pos="50000">
                <a:srgbClr val="F8F8F8"/>
              </a:gs>
              <a:gs pos="100000">
                <a:srgbClr val="F8F8F8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092" name="Rectangle 2091"/>
          <p:cNvSpPr/>
          <p:nvPr/>
        </p:nvSpPr>
        <p:spPr>
          <a:xfrm>
            <a:off x="2132013" y="912813"/>
            <a:ext cx="1981200" cy="495300"/>
          </a:xfrm>
          <a:prstGeom prst="rect">
            <a:avLst/>
          </a:prstGeom>
          <a:gradFill rotWithShape="1">
            <a:gsLst>
              <a:gs pos="0">
                <a:srgbClr val="F8F8F8">
                  <a:gamma/>
                  <a:shade val="66275"/>
                  <a:invGamma/>
                </a:srgbClr>
              </a:gs>
              <a:gs pos="50000">
                <a:srgbClr val="F8F8F8"/>
              </a:gs>
              <a:gs pos="100000">
                <a:srgbClr val="F8F8F8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2096" name="Group 2095"/>
          <p:cNvGrpSpPr/>
          <p:nvPr/>
        </p:nvGrpSpPr>
        <p:grpSpPr>
          <a:xfrm>
            <a:off x="1042988" y="885825"/>
            <a:ext cx="7164387" cy="1512888"/>
            <a:chOff x="657" y="1026"/>
            <a:chExt cx="4513" cy="953"/>
          </a:xfrm>
        </p:grpSpPr>
        <p:graphicFrame>
          <p:nvGraphicFramePr>
            <p:cNvPr id="2052" name="Object 2051"/>
            <p:cNvGraphicFramePr/>
            <p:nvPr/>
          </p:nvGraphicFramePr>
          <p:xfrm>
            <a:off x="657" y="1026"/>
            <a:ext cx="369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5" name="" r:id="rId1" imgW="152400" imgH="393065" progId="Equation.DSMT4">
                    <p:embed/>
                  </p:oleObj>
                </mc:Choice>
                <mc:Fallback>
                  <p:oleObj name="" r:id="rId1" imgW="152400" imgH="393065" progId="Equation.DSMT4">
                    <p:embed/>
                    <p:pic>
                      <p:nvPicPr>
                        <p:cNvPr id="0" name="Picture 3214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657" y="1026"/>
                          <a:ext cx="369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53" name="Object 2052"/>
            <p:cNvGraphicFramePr/>
            <p:nvPr/>
          </p:nvGraphicFramePr>
          <p:xfrm>
            <a:off x="4770" y="1026"/>
            <a:ext cx="400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6" name="" r:id="rId3" imgW="165100" imgH="393065" progId="Equation.DSMT4">
                    <p:embed/>
                  </p:oleObj>
                </mc:Choice>
                <mc:Fallback>
                  <p:oleObj name="" r:id="rId3" imgW="165100" imgH="393065" progId="Equation.DSMT4">
                    <p:embed/>
                    <p:pic>
                      <p:nvPicPr>
                        <p:cNvPr id="0" name="Picture 3215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770" y="1026"/>
                          <a:ext cx="400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95" name="Text Box 2094"/>
            <p:cNvSpPr txBox="1"/>
            <p:nvPr/>
          </p:nvSpPr>
          <p:spPr>
            <a:xfrm>
              <a:off x="2800" y="1179"/>
              <a:ext cx="477" cy="57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5400">
                  <a:latin typeface="Comic Sans MS" panose="030F0702030302020204" pitchFamily="66" charset="0"/>
                </a:rPr>
                <a:t>+</a:t>
              </a:r>
              <a:endParaRPr sz="54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067" name="Group 2066"/>
          <p:cNvGrpSpPr/>
          <p:nvPr/>
        </p:nvGrpSpPr>
        <p:grpSpPr>
          <a:xfrm>
            <a:off x="2132013" y="912813"/>
            <a:ext cx="1981200" cy="1485900"/>
            <a:chOff x="1655" y="1661"/>
            <a:chExt cx="1088" cy="816"/>
          </a:xfrm>
        </p:grpSpPr>
        <p:sp>
          <p:nvSpPr>
            <p:cNvPr id="2068" name="Rectangle 2067"/>
            <p:cNvSpPr/>
            <p:nvPr/>
          </p:nvSpPr>
          <p:spPr>
            <a:xfrm>
              <a:off x="1655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69" name="Rectangle 2068"/>
            <p:cNvSpPr/>
            <p:nvPr/>
          </p:nvSpPr>
          <p:spPr>
            <a:xfrm>
              <a:off x="1927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70" name="Rectangle 2069"/>
            <p:cNvSpPr/>
            <p:nvPr/>
          </p:nvSpPr>
          <p:spPr>
            <a:xfrm>
              <a:off x="2199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71" name="Rectangle 2070"/>
            <p:cNvSpPr/>
            <p:nvPr/>
          </p:nvSpPr>
          <p:spPr>
            <a:xfrm>
              <a:off x="2471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72" name="Rectangle 2071"/>
            <p:cNvSpPr/>
            <p:nvPr/>
          </p:nvSpPr>
          <p:spPr>
            <a:xfrm>
              <a:off x="1655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73" name="Rectangle 2072"/>
            <p:cNvSpPr/>
            <p:nvPr/>
          </p:nvSpPr>
          <p:spPr>
            <a:xfrm>
              <a:off x="1927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74" name="Rectangle 2073"/>
            <p:cNvSpPr/>
            <p:nvPr/>
          </p:nvSpPr>
          <p:spPr>
            <a:xfrm>
              <a:off x="2199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75" name="Rectangle 2074"/>
            <p:cNvSpPr/>
            <p:nvPr/>
          </p:nvSpPr>
          <p:spPr>
            <a:xfrm>
              <a:off x="2471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76" name="Rectangle 2075"/>
            <p:cNvSpPr/>
            <p:nvPr/>
          </p:nvSpPr>
          <p:spPr>
            <a:xfrm>
              <a:off x="1655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77" name="Rectangle 2076"/>
            <p:cNvSpPr/>
            <p:nvPr/>
          </p:nvSpPr>
          <p:spPr>
            <a:xfrm>
              <a:off x="1927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78" name="Rectangle 2077"/>
            <p:cNvSpPr/>
            <p:nvPr/>
          </p:nvSpPr>
          <p:spPr>
            <a:xfrm>
              <a:off x="2199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079" name="Rectangle 2078"/>
            <p:cNvSpPr/>
            <p:nvPr/>
          </p:nvSpPr>
          <p:spPr>
            <a:xfrm>
              <a:off x="2471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2114" name="Text Box 2113"/>
          <p:cNvSpPr txBox="1"/>
          <p:nvPr/>
        </p:nvSpPr>
        <p:spPr>
          <a:xfrm>
            <a:off x="4445000" y="2911475"/>
            <a:ext cx="757238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5400">
                <a:latin typeface="Comic Sans MS" panose="030F0702030302020204" pitchFamily="66" charset="0"/>
              </a:rPr>
              <a:t>+</a:t>
            </a:r>
            <a:endParaRPr sz="5400">
              <a:latin typeface="Comic Sans MS" panose="030F0702030302020204" pitchFamily="66" charset="0"/>
            </a:endParaRPr>
          </a:p>
        </p:txBody>
      </p:sp>
      <p:grpSp>
        <p:nvGrpSpPr>
          <p:cNvPr id="2115" name="Group 2114"/>
          <p:cNvGrpSpPr/>
          <p:nvPr/>
        </p:nvGrpSpPr>
        <p:grpSpPr>
          <a:xfrm>
            <a:off x="3617913" y="4645025"/>
            <a:ext cx="1981200" cy="1485900"/>
            <a:chOff x="1655" y="1661"/>
            <a:chExt cx="1088" cy="816"/>
          </a:xfrm>
        </p:grpSpPr>
        <p:sp>
          <p:nvSpPr>
            <p:cNvPr id="2116" name="Rectangle 2115"/>
            <p:cNvSpPr/>
            <p:nvPr/>
          </p:nvSpPr>
          <p:spPr>
            <a:xfrm>
              <a:off x="1655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17" name="Rectangle 2116"/>
            <p:cNvSpPr/>
            <p:nvPr/>
          </p:nvSpPr>
          <p:spPr>
            <a:xfrm>
              <a:off x="1927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18" name="Rectangle 2117"/>
            <p:cNvSpPr/>
            <p:nvPr/>
          </p:nvSpPr>
          <p:spPr>
            <a:xfrm>
              <a:off x="2199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19" name="Rectangle 2118"/>
            <p:cNvSpPr/>
            <p:nvPr/>
          </p:nvSpPr>
          <p:spPr>
            <a:xfrm>
              <a:off x="2471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20" name="Rectangle 2119"/>
            <p:cNvSpPr/>
            <p:nvPr/>
          </p:nvSpPr>
          <p:spPr>
            <a:xfrm>
              <a:off x="1655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21" name="Rectangle 2120"/>
            <p:cNvSpPr/>
            <p:nvPr/>
          </p:nvSpPr>
          <p:spPr>
            <a:xfrm>
              <a:off x="1927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22" name="Rectangle 2121"/>
            <p:cNvSpPr/>
            <p:nvPr/>
          </p:nvSpPr>
          <p:spPr>
            <a:xfrm>
              <a:off x="2199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23" name="Rectangle 2122"/>
            <p:cNvSpPr/>
            <p:nvPr/>
          </p:nvSpPr>
          <p:spPr>
            <a:xfrm>
              <a:off x="2471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24" name="Rectangle 2123"/>
            <p:cNvSpPr/>
            <p:nvPr/>
          </p:nvSpPr>
          <p:spPr>
            <a:xfrm>
              <a:off x="1655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25" name="Rectangle 2124"/>
            <p:cNvSpPr/>
            <p:nvPr/>
          </p:nvSpPr>
          <p:spPr>
            <a:xfrm>
              <a:off x="1927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26" name="Rectangle 2125"/>
            <p:cNvSpPr/>
            <p:nvPr/>
          </p:nvSpPr>
          <p:spPr>
            <a:xfrm>
              <a:off x="2199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27" name="Rectangle 2126"/>
            <p:cNvSpPr/>
            <p:nvPr/>
          </p:nvSpPr>
          <p:spPr>
            <a:xfrm>
              <a:off x="2471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2098" name="Group 2097"/>
          <p:cNvGrpSpPr/>
          <p:nvPr/>
        </p:nvGrpSpPr>
        <p:grpSpPr>
          <a:xfrm>
            <a:off x="5319713" y="912813"/>
            <a:ext cx="1981200" cy="1485900"/>
            <a:chOff x="1655" y="1661"/>
            <a:chExt cx="1088" cy="816"/>
          </a:xfrm>
        </p:grpSpPr>
        <p:sp>
          <p:nvSpPr>
            <p:cNvPr id="2099" name="Rectangle 2098"/>
            <p:cNvSpPr/>
            <p:nvPr/>
          </p:nvSpPr>
          <p:spPr>
            <a:xfrm>
              <a:off x="1655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00" name="Rectangle 2099"/>
            <p:cNvSpPr/>
            <p:nvPr/>
          </p:nvSpPr>
          <p:spPr>
            <a:xfrm>
              <a:off x="1927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01" name="Rectangle 2100"/>
            <p:cNvSpPr/>
            <p:nvPr/>
          </p:nvSpPr>
          <p:spPr>
            <a:xfrm>
              <a:off x="2199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02" name="Rectangle 2101"/>
            <p:cNvSpPr/>
            <p:nvPr/>
          </p:nvSpPr>
          <p:spPr>
            <a:xfrm>
              <a:off x="2471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03" name="Rectangle 2102"/>
            <p:cNvSpPr/>
            <p:nvPr/>
          </p:nvSpPr>
          <p:spPr>
            <a:xfrm>
              <a:off x="1655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04" name="Rectangle 2103"/>
            <p:cNvSpPr/>
            <p:nvPr/>
          </p:nvSpPr>
          <p:spPr>
            <a:xfrm>
              <a:off x="1927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05" name="Rectangle 2104"/>
            <p:cNvSpPr/>
            <p:nvPr/>
          </p:nvSpPr>
          <p:spPr>
            <a:xfrm>
              <a:off x="2199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06" name="Rectangle 2105"/>
            <p:cNvSpPr/>
            <p:nvPr/>
          </p:nvSpPr>
          <p:spPr>
            <a:xfrm>
              <a:off x="2471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07" name="Rectangle 2106"/>
            <p:cNvSpPr/>
            <p:nvPr/>
          </p:nvSpPr>
          <p:spPr>
            <a:xfrm>
              <a:off x="1655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08" name="Rectangle 2107"/>
            <p:cNvSpPr/>
            <p:nvPr/>
          </p:nvSpPr>
          <p:spPr>
            <a:xfrm>
              <a:off x="1927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09" name="Rectangle 2108"/>
            <p:cNvSpPr/>
            <p:nvPr/>
          </p:nvSpPr>
          <p:spPr>
            <a:xfrm>
              <a:off x="2199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110" name="Rectangle 2109"/>
            <p:cNvSpPr/>
            <p:nvPr/>
          </p:nvSpPr>
          <p:spPr>
            <a:xfrm>
              <a:off x="2471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2128" name="Text Box 2127"/>
          <p:cNvSpPr txBox="1"/>
          <p:nvPr/>
        </p:nvSpPr>
        <p:spPr>
          <a:xfrm>
            <a:off x="2651125" y="5006975"/>
            <a:ext cx="757238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5400">
                <a:latin typeface="Comic Sans MS" panose="030F0702030302020204" pitchFamily="66" charset="0"/>
              </a:rPr>
              <a:t>=</a:t>
            </a:r>
            <a:endParaRPr sz="5400">
              <a:latin typeface="Comic Sans MS" panose="030F0702030302020204" pitchFamily="66" charset="0"/>
            </a:endParaRPr>
          </a:p>
        </p:txBody>
      </p:sp>
      <p:graphicFrame>
        <p:nvGraphicFramePr>
          <p:cNvPr id="2134" name="Object 2133"/>
          <p:cNvGraphicFramePr/>
          <p:nvPr/>
        </p:nvGraphicFramePr>
        <p:xfrm>
          <a:off x="5842000" y="4645025"/>
          <a:ext cx="830263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7" name="" r:id="rId5" imgW="215900" imgH="393065" progId="Equation.DSMT4">
                  <p:embed/>
                </p:oleObj>
              </mc:Choice>
              <mc:Fallback>
                <p:oleObj name="" r:id="rId5" imgW="215900" imgH="393065" progId="Equation.DSMT4">
                  <p:embed/>
                  <p:pic>
                    <p:nvPicPr>
                      <p:cNvPr id="0" name="Picture 321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42000" y="4645025"/>
                        <a:ext cx="830263" cy="15128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62" name="Group 2161"/>
          <p:cNvGrpSpPr/>
          <p:nvPr/>
        </p:nvGrpSpPr>
        <p:grpSpPr>
          <a:xfrm>
            <a:off x="7048500" y="3143250"/>
            <a:ext cx="1485900" cy="2649538"/>
            <a:chOff x="4464" y="1812"/>
            <a:chExt cx="936" cy="1669"/>
          </a:xfrm>
        </p:grpSpPr>
        <p:grpSp>
          <p:nvGrpSpPr>
            <p:cNvPr id="2161" name="Group 2160"/>
            <p:cNvGrpSpPr/>
            <p:nvPr/>
          </p:nvGrpSpPr>
          <p:grpSpPr>
            <a:xfrm>
              <a:off x="4464" y="2236"/>
              <a:ext cx="936" cy="1245"/>
              <a:chOff x="4464" y="2236"/>
              <a:chExt cx="936" cy="1245"/>
            </a:xfrm>
          </p:grpSpPr>
          <p:sp>
            <p:nvSpPr>
              <p:cNvPr id="2145" name="Rectangle 2144"/>
              <p:cNvSpPr/>
              <p:nvPr/>
            </p:nvSpPr>
            <p:spPr>
              <a:xfrm>
                <a:off x="4932" y="3232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20</a:t>
                </a:r>
                <a:endParaRPr sz="2000"/>
              </a:p>
            </p:txBody>
          </p:sp>
          <p:sp>
            <p:nvSpPr>
              <p:cNvPr id="2144" name="Rectangle 2143"/>
              <p:cNvSpPr/>
              <p:nvPr/>
            </p:nvSpPr>
            <p:spPr>
              <a:xfrm>
                <a:off x="4464" y="3232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15</a:t>
                </a:r>
                <a:endParaRPr sz="2000"/>
              </a:p>
            </p:txBody>
          </p:sp>
          <p:sp>
            <p:nvSpPr>
              <p:cNvPr id="2143" name="Rectangle 2142"/>
              <p:cNvSpPr/>
              <p:nvPr/>
            </p:nvSpPr>
            <p:spPr>
              <a:xfrm>
                <a:off x="4932" y="2983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16</a:t>
                </a:r>
                <a:endParaRPr sz="2000"/>
              </a:p>
            </p:txBody>
          </p:sp>
          <p:sp>
            <p:nvSpPr>
              <p:cNvPr id="2142" name="Rectangle 2141"/>
              <p:cNvSpPr/>
              <p:nvPr/>
            </p:nvSpPr>
            <p:spPr>
              <a:xfrm>
                <a:off x="4464" y="2983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12</a:t>
                </a:r>
                <a:endParaRPr sz="2000"/>
              </a:p>
            </p:txBody>
          </p:sp>
          <p:sp>
            <p:nvSpPr>
              <p:cNvPr id="2141" name="Rectangle 2140"/>
              <p:cNvSpPr/>
              <p:nvPr/>
            </p:nvSpPr>
            <p:spPr>
              <a:xfrm>
                <a:off x="4932" y="2734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12</a:t>
                </a:r>
                <a:endParaRPr sz="2000"/>
              </a:p>
            </p:txBody>
          </p:sp>
          <p:sp>
            <p:nvSpPr>
              <p:cNvPr id="2140" name="Rectangle 2139"/>
              <p:cNvSpPr/>
              <p:nvPr/>
            </p:nvSpPr>
            <p:spPr>
              <a:xfrm>
                <a:off x="4464" y="2734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9</a:t>
                </a:r>
                <a:endParaRPr sz="2000"/>
              </a:p>
            </p:txBody>
          </p:sp>
          <p:sp>
            <p:nvSpPr>
              <p:cNvPr id="2139" name="Rectangle 2138"/>
              <p:cNvSpPr/>
              <p:nvPr/>
            </p:nvSpPr>
            <p:spPr>
              <a:xfrm>
                <a:off x="4932" y="2485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8</a:t>
                </a:r>
                <a:endParaRPr sz="2000"/>
              </a:p>
            </p:txBody>
          </p:sp>
          <p:sp>
            <p:nvSpPr>
              <p:cNvPr id="2138" name="Rectangle 2137"/>
              <p:cNvSpPr/>
              <p:nvPr/>
            </p:nvSpPr>
            <p:spPr>
              <a:xfrm>
                <a:off x="4464" y="2485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6</a:t>
                </a:r>
                <a:endParaRPr sz="2000"/>
              </a:p>
            </p:txBody>
          </p:sp>
          <p:sp>
            <p:nvSpPr>
              <p:cNvPr id="2137" name="Rectangle 2136"/>
              <p:cNvSpPr/>
              <p:nvPr/>
            </p:nvSpPr>
            <p:spPr>
              <a:xfrm>
                <a:off x="4932" y="2236"/>
                <a:ext cx="468" cy="249"/>
              </a:xfrm>
              <a:prstGeom prst="rect">
                <a:avLst/>
              </a:prstGeom>
              <a:solidFill>
                <a:srgbClr val="FDFDA1"/>
              </a:solidFill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4</a:t>
                </a:r>
                <a:endParaRPr sz="2000"/>
              </a:p>
            </p:txBody>
          </p:sp>
          <p:sp>
            <p:nvSpPr>
              <p:cNvPr id="2136" name="Rectangle 2135"/>
              <p:cNvSpPr/>
              <p:nvPr/>
            </p:nvSpPr>
            <p:spPr>
              <a:xfrm>
                <a:off x="4464" y="2236"/>
                <a:ext cx="468" cy="249"/>
              </a:xfrm>
              <a:prstGeom prst="rect">
                <a:avLst/>
              </a:prstGeom>
              <a:solidFill>
                <a:srgbClr val="FDFDA1"/>
              </a:solidFill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3</a:t>
                </a:r>
                <a:endParaRPr sz="2000"/>
              </a:p>
            </p:txBody>
          </p:sp>
          <p:sp>
            <p:nvSpPr>
              <p:cNvPr id="2146" name="Straight Connector 2145"/>
              <p:cNvSpPr/>
              <p:nvPr/>
            </p:nvSpPr>
            <p:spPr>
              <a:xfrm>
                <a:off x="4464" y="2236"/>
                <a:ext cx="936" cy="0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47" name="Straight Connector 2146"/>
              <p:cNvSpPr/>
              <p:nvPr/>
            </p:nvSpPr>
            <p:spPr>
              <a:xfrm>
                <a:off x="4464" y="2485"/>
                <a:ext cx="9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48" name="Straight Connector 2147"/>
              <p:cNvSpPr/>
              <p:nvPr/>
            </p:nvSpPr>
            <p:spPr>
              <a:xfrm>
                <a:off x="4464" y="2734"/>
                <a:ext cx="9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49" name="Straight Connector 2148"/>
              <p:cNvSpPr/>
              <p:nvPr/>
            </p:nvSpPr>
            <p:spPr>
              <a:xfrm>
                <a:off x="4464" y="2983"/>
                <a:ext cx="9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50" name="Straight Connector 2149"/>
              <p:cNvSpPr/>
              <p:nvPr/>
            </p:nvSpPr>
            <p:spPr>
              <a:xfrm>
                <a:off x="4464" y="3232"/>
                <a:ext cx="9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51" name="Straight Connector 2150"/>
              <p:cNvSpPr/>
              <p:nvPr/>
            </p:nvSpPr>
            <p:spPr>
              <a:xfrm>
                <a:off x="4464" y="3481"/>
                <a:ext cx="936" cy="0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52" name="Straight Connector 2151"/>
              <p:cNvSpPr/>
              <p:nvPr/>
            </p:nvSpPr>
            <p:spPr>
              <a:xfrm>
                <a:off x="4464" y="2236"/>
                <a:ext cx="0" cy="1245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53" name="Straight Connector 2152"/>
              <p:cNvSpPr/>
              <p:nvPr/>
            </p:nvSpPr>
            <p:spPr>
              <a:xfrm>
                <a:off x="4932" y="2236"/>
                <a:ext cx="0" cy="1245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2154" name="Straight Connector 2153"/>
              <p:cNvSpPr/>
              <p:nvPr/>
            </p:nvSpPr>
            <p:spPr>
              <a:xfrm>
                <a:off x="5400" y="2236"/>
                <a:ext cx="0" cy="1245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2160" name="Text Box 2159"/>
            <p:cNvSpPr txBox="1"/>
            <p:nvPr/>
          </p:nvSpPr>
          <p:spPr>
            <a:xfrm>
              <a:off x="4465" y="1812"/>
              <a:ext cx="935" cy="422"/>
            </a:xfrm>
            <a:prstGeom prst="rect">
              <a:avLst/>
            </a:prstGeom>
            <a:noFill/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>
                  <a:latin typeface="Comic Sans MS" panose="030F0702030302020204" pitchFamily="66" charset="0"/>
                </a:rPr>
                <a:t>Multiples of 3 and 4</a:t>
              </a:r>
              <a:endParaRPr>
                <a:latin typeface="Comic Sans MS" panose="030F0702030302020204" pitchFamily="66" charset="0"/>
              </a:endParaRPr>
            </a:p>
          </p:txBody>
        </p:sp>
      </p:grpSp>
      <p:grpSp>
        <p:nvGrpSpPr>
          <p:cNvPr id="2167" name="Group 2166"/>
          <p:cNvGrpSpPr/>
          <p:nvPr/>
        </p:nvGrpSpPr>
        <p:grpSpPr>
          <a:xfrm>
            <a:off x="7045325" y="4645025"/>
            <a:ext cx="1495425" cy="1511300"/>
            <a:chOff x="4462" y="2758"/>
            <a:chExt cx="942" cy="952"/>
          </a:xfrm>
        </p:grpSpPr>
        <p:grpSp>
          <p:nvGrpSpPr>
            <p:cNvPr id="2165" name="Group 2164"/>
            <p:cNvGrpSpPr/>
            <p:nvPr/>
          </p:nvGrpSpPr>
          <p:grpSpPr>
            <a:xfrm>
              <a:off x="4518" y="2758"/>
              <a:ext cx="838" cy="470"/>
              <a:chOff x="4518" y="2758"/>
              <a:chExt cx="838" cy="470"/>
            </a:xfrm>
          </p:grpSpPr>
          <p:sp>
            <p:nvSpPr>
              <p:cNvPr id="2163" name="Oval 2162"/>
              <p:cNvSpPr/>
              <p:nvPr/>
            </p:nvSpPr>
            <p:spPr>
              <a:xfrm>
                <a:off x="4518" y="3000"/>
                <a:ext cx="366" cy="228"/>
              </a:xfrm>
              <a:prstGeom prst="ellipse">
                <a:avLst/>
              </a:prstGeom>
              <a:noFill/>
              <a:ln w="28575" cap="flat" cmpd="sng">
                <a:solidFill>
                  <a:srgbClr val="FF0066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2164" name="Oval 2163"/>
              <p:cNvSpPr/>
              <p:nvPr/>
            </p:nvSpPr>
            <p:spPr>
              <a:xfrm>
                <a:off x="4990" y="2758"/>
                <a:ext cx="366" cy="228"/>
              </a:xfrm>
              <a:prstGeom prst="ellipse">
                <a:avLst/>
              </a:prstGeom>
              <a:noFill/>
              <a:ln w="28575" cap="flat" cmpd="sng">
                <a:solidFill>
                  <a:srgbClr val="FF0066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2166" name="Text Box 2165"/>
            <p:cNvSpPr txBox="1"/>
            <p:nvPr/>
          </p:nvSpPr>
          <p:spPr>
            <a:xfrm>
              <a:off x="4462" y="3486"/>
              <a:ext cx="942" cy="224"/>
            </a:xfrm>
            <a:prstGeom prst="rect">
              <a:avLst/>
            </a:prstGeom>
            <a:solidFill>
              <a:srgbClr val="FEA0FC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600">
                  <a:latin typeface="Comic Sans MS" panose="030F0702030302020204" pitchFamily="66" charset="0"/>
                </a:rPr>
                <a:t>12 is the LCM</a:t>
              </a:r>
              <a:endParaRPr sz="16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2173" name="Group 2172"/>
          <p:cNvGrpSpPr/>
          <p:nvPr/>
        </p:nvGrpSpPr>
        <p:grpSpPr>
          <a:xfrm>
            <a:off x="1190625" y="2609850"/>
            <a:ext cx="2346325" cy="1571625"/>
            <a:chOff x="750" y="1644"/>
            <a:chExt cx="1478" cy="990"/>
          </a:xfrm>
        </p:grpSpPr>
        <p:graphicFrame>
          <p:nvGraphicFramePr>
            <p:cNvPr id="2112" name="Object 2111"/>
            <p:cNvGraphicFramePr/>
            <p:nvPr/>
          </p:nvGraphicFramePr>
          <p:xfrm>
            <a:off x="1706" y="1681"/>
            <a:ext cx="522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8" name="" r:id="rId7" imgW="215900" imgH="393065" progId="Equation.DSMT4">
                    <p:embed/>
                  </p:oleObj>
                </mc:Choice>
                <mc:Fallback>
                  <p:oleObj name="" r:id="rId7" imgW="215900" imgH="393065" progId="Equation.DSMT4">
                    <p:embed/>
                    <p:pic>
                      <p:nvPicPr>
                        <p:cNvPr id="0" name="Picture 3217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1706" y="1681"/>
                          <a:ext cx="522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68" name="Straight Connector 2167"/>
            <p:cNvSpPr/>
            <p:nvPr/>
          </p:nvSpPr>
          <p:spPr>
            <a:xfrm>
              <a:off x="996" y="1644"/>
              <a:ext cx="600" cy="408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2170" name="Text Box 2169"/>
            <p:cNvSpPr txBox="1"/>
            <p:nvPr/>
          </p:nvSpPr>
          <p:spPr>
            <a:xfrm rot="2064107">
              <a:off x="750" y="1941"/>
              <a:ext cx="1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>
                  <a:solidFill>
                    <a:srgbClr val="0066FF"/>
                  </a:solidFill>
                  <a:latin typeface="Comic Sans MS" panose="030F0702030302020204" pitchFamily="66" charset="0"/>
                </a:rPr>
                <a:t>Equivalent</a:t>
              </a:r>
              <a:endParaRPr>
                <a:solidFill>
                  <a:srgbClr val="0066FF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2174" name="Group 2173"/>
          <p:cNvGrpSpPr/>
          <p:nvPr/>
        </p:nvGrpSpPr>
        <p:grpSpPr>
          <a:xfrm>
            <a:off x="5895975" y="2400300"/>
            <a:ext cx="2633663" cy="1781175"/>
            <a:chOff x="3714" y="1512"/>
            <a:chExt cx="1659" cy="1122"/>
          </a:xfrm>
        </p:grpSpPr>
        <p:graphicFrame>
          <p:nvGraphicFramePr>
            <p:cNvPr id="2113" name="Object 2112"/>
            <p:cNvGraphicFramePr/>
            <p:nvPr/>
          </p:nvGraphicFramePr>
          <p:xfrm>
            <a:off x="3714" y="1681"/>
            <a:ext cx="523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19" name="" r:id="rId9" imgW="215900" imgH="393065" progId="Equation.DSMT4">
                    <p:embed/>
                  </p:oleObj>
                </mc:Choice>
                <mc:Fallback>
                  <p:oleObj name="" r:id="rId9" imgW="215900" imgH="393065" progId="Equation.DSMT4">
                    <p:embed/>
                    <p:pic>
                      <p:nvPicPr>
                        <p:cNvPr id="0" name="Picture 3218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3714" y="1681"/>
                          <a:ext cx="523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71" name="Text Box 2170"/>
            <p:cNvSpPr txBox="1"/>
            <p:nvPr/>
          </p:nvSpPr>
          <p:spPr>
            <a:xfrm rot="-1691201">
              <a:off x="4161" y="1558"/>
              <a:ext cx="1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>
                  <a:solidFill>
                    <a:srgbClr val="0066FF"/>
                  </a:solidFill>
                  <a:latin typeface="Comic Sans MS" panose="030F0702030302020204" pitchFamily="66" charset="0"/>
                </a:rPr>
                <a:t>Equivalent</a:t>
              </a:r>
              <a:endParaRPr>
                <a:solidFill>
                  <a:srgbClr val="0066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172" name="Straight Connector 2171"/>
            <p:cNvSpPr/>
            <p:nvPr/>
          </p:nvSpPr>
          <p:spPr>
            <a:xfrm flipH="1">
              <a:off x="4128" y="1512"/>
              <a:ext cx="648" cy="348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</p:grpSp>
      <p:sp>
        <p:nvSpPr>
          <p:cNvPr id="2179" name="Title 2178"/>
          <p:cNvSpPr>
            <a:spLocks noGrp="1"/>
          </p:cNvSpPr>
          <p:nvPr>
            <p:ph type="ctrTitle"/>
          </p:nvPr>
        </p:nvSpPr>
        <p:spPr>
          <a:xfrm>
            <a:off x="400050" y="5330825"/>
            <a:ext cx="2247900" cy="1146175"/>
          </a:xfrm>
          <a:ln/>
        </p:spPr>
        <p:txBody>
          <a:bodyPr anchor="ctr" anchorCtr="0"/>
          <a:p>
            <a:pPr defTabSz="914400">
              <a:buNone/>
            </a:pPr>
            <a:r>
              <a:rPr sz="4000" kern="1200" baseline="0">
                <a:solidFill>
                  <a:schemeClr val="bg1"/>
                </a:solidFill>
                <a:latin typeface="Arial" panose="020B0604020202020204" pitchFamily="34" charset="0"/>
              </a:rPr>
              <a:t>+ Diagram 1</a:t>
            </a:r>
            <a:endParaRPr sz="4000" kern="1200" baseline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180" name="Rectangle 2179"/>
          <p:cNvSpPr/>
          <p:nvPr/>
        </p:nvSpPr>
        <p:spPr>
          <a:xfrm>
            <a:off x="0" y="0"/>
            <a:ext cx="9144000" cy="1778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181" name="Rectangle 2180"/>
          <p:cNvSpPr/>
          <p:nvPr/>
        </p:nvSpPr>
        <p:spPr>
          <a:xfrm>
            <a:off x="0" y="6680200"/>
            <a:ext cx="9144000" cy="1778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182" name="Rectangle 2181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183" name="Rectangle 2182"/>
          <p:cNvSpPr/>
          <p:nvPr/>
        </p:nvSpPr>
        <p:spPr>
          <a:xfrm>
            <a:off x="8934450" y="19050"/>
            <a:ext cx="209550" cy="68580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2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2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21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21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2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2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2000"/>
                                        <p:tgtEl>
                                          <p:spTgt spid="2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2000"/>
                                        <p:tgtEl>
                                          <p:spTgt spid="2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2000"/>
                                        <p:tgtEl>
                                          <p:spTgt spid="2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2000"/>
                                        <p:tgtEl>
                                          <p:spTgt spid="2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4" grpId="0"/>
      <p:bldP spid="212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358" name="Rectangle 4357"/>
          <p:cNvSpPr/>
          <p:nvPr/>
        </p:nvSpPr>
        <p:spPr>
          <a:xfrm>
            <a:off x="2424113" y="4916488"/>
            <a:ext cx="1666875" cy="333375"/>
          </a:xfrm>
          <a:prstGeom prst="rect">
            <a:avLst/>
          </a:prstGeom>
          <a:gradFill rotWithShape="1">
            <a:gsLst>
              <a:gs pos="0">
                <a:srgbClr val="FFCCFF">
                  <a:gamma/>
                  <a:shade val="66275"/>
                  <a:invGamma/>
                </a:srgbClr>
              </a:gs>
              <a:gs pos="50000">
                <a:srgbClr val="FFCCFF"/>
              </a:gs>
              <a:gs pos="100000">
                <a:srgbClr val="FFCCFF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359" name="Rectangle 4358"/>
          <p:cNvSpPr/>
          <p:nvPr/>
        </p:nvSpPr>
        <p:spPr>
          <a:xfrm>
            <a:off x="2424113" y="5249863"/>
            <a:ext cx="1666875" cy="333375"/>
          </a:xfrm>
          <a:prstGeom prst="rect">
            <a:avLst/>
          </a:prstGeom>
          <a:gradFill rotWithShape="1">
            <a:gsLst>
              <a:gs pos="0">
                <a:srgbClr val="FFCCFF">
                  <a:gamma/>
                  <a:shade val="66275"/>
                  <a:invGamma/>
                </a:srgbClr>
              </a:gs>
              <a:gs pos="50000">
                <a:srgbClr val="FFCCFF"/>
              </a:gs>
              <a:gs pos="100000">
                <a:srgbClr val="FFCCFF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360" name="Rectangle 4359"/>
          <p:cNvSpPr/>
          <p:nvPr/>
        </p:nvSpPr>
        <p:spPr>
          <a:xfrm>
            <a:off x="2424113" y="5583238"/>
            <a:ext cx="1666875" cy="333375"/>
          </a:xfrm>
          <a:prstGeom prst="rect">
            <a:avLst/>
          </a:prstGeom>
          <a:gradFill rotWithShape="1">
            <a:gsLst>
              <a:gs pos="0">
                <a:srgbClr val="FFCCFF">
                  <a:gamma/>
                  <a:shade val="66275"/>
                  <a:invGamma/>
                </a:srgbClr>
              </a:gs>
              <a:gs pos="50000">
                <a:srgbClr val="FFCCFF"/>
              </a:gs>
              <a:gs pos="100000">
                <a:srgbClr val="FFCCFF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355" name="Rectangle 4354"/>
          <p:cNvSpPr/>
          <p:nvPr/>
        </p:nvSpPr>
        <p:spPr>
          <a:xfrm>
            <a:off x="2424113" y="4249738"/>
            <a:ext cx="2667000" cy="333375"/>
          </a:xfrm>
          <a:prstGeom prst="rect">
            <a:avLst/>
          </a:prstGeom>
          <a:gradFill rotWithShape="1">
            <a:gsLst>
              <a:gs pos="0">
                <a:srgbClr val="D1BAA5">
                  <a:gamma/>
                  <a:shade val="66275"/>
                  <a:invGamma/>
                </a:srgbClr>
              </a:gs>
              <a:gs pos="50000">
                <a:srgbClr val="D1BAA5"/>
              </a:gs>
              <a:gs pos="100000">
                <a:srgbClr val="D1BAA5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356" name="Rectangle 4355"/>
          <p:cNvSpPr/>
          <p:nvPr/>
        </p:nvSpPr>
        <p:spPr>
          <a:xfrm>
            <a:off x="2424113" y="4583113"/>
            <a:ext cx="2667000" cy="333375"/>
          </a:xfrm>
          <a:prstGeom prst="rect">
            <a:avLst/>
          </a:prstGeom>
          <a:gradFill rotWithShape="1">
            <a:gsLst>
              <a:gs pos="0">
                <a:srgbClr val="D1BAA5">
                  <a:gamma/>
                  <a:shade val="66275"/>
                  <a:invGamma/>
                </a:srgbClr>
              </a:gs>
              <a:gs pos="50000">
                <a:srgbClr val="D1BAA5"/>
              </a:gs>
              <a:gs pos="100000">
                <a:srgbClr val="D1BAA5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4200" name="Group 4199"/>
          <p:cNvGrpSpPr/>
          <p:nvPr/>
        </p:nvGrpSpPr>
        <p:grpSpPr>
          <a:xfrm>
            <a:off x="1457325" y="579438"/>
            <a:ext cx="5967413" cy="1666875"/>
            <a:chOff x="1026" y="558"/>
            <a:chExt cx="3759" cy="1050"/>
          </a:xfrm>
        </p:grpSpPr>
        <p:sp>
          <p:nvSpPr>
            <p:cNvPr id="4199" name="Rectangle 4198"/>
            <p:cNvSpPr/>
            <p:nvPr/>
          </p:nvSpPr>
          <p:spPr>
            <a:xfrm>
              <a:off x="1026" y="558"/>
              <a:ext cx="1680" cy="105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184" name="Rectangle 4183"/>
            <p:cNvSpPr/>
            <p:nvPr/>
          </p:nvSpPr>
          <p:spPr>
            <a:xfrm>
              <a:off x="3105" y="558"/>
              <a:ext cx="1680" cy="105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189" name="Group 4188"/>
          <p:cNvGrpSpPr/>
          <p:nvPr/>
        </p:nvGrpSpPr>
        <p:grpSpPr>
          <a:xfrm>
            <a:off x="1457325" y="912813"/>
            <a:ext cx="2667000" cy="1000125"/>
            <a:chOff x="786" y="1026"/>
            <a:chExt cx="1680" cy="630"/>
          </a:xfrm>
        </p:grpSpPr>
        <p:sp>
          <p:nvSpPr>
            <p:cNvPr id="4185" name="Straight Connector 4184"/>
            <p:cNvSpPr/>
            <p:nvPr/>
          </p:nvSpPr>
          <p:spPr>
            <a:xfrm>
              <a:off x="786" y="1026"/>
              <a:ext cx="16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86" name="Straight Connector 4185"/>
            <p:cNvSpPr/>
            <p:nvPr/>
          </p:nvSpPr>
          <p:spPr>
            <a:xfrm>
              <a:off x="786" y="1236"/>
              <a:ext cx="16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87" name="Straight Connector 4186"/>
            <p:cNvSpPr/>
            <p:nvPr/>
          </p:nvSpPr>
          <p:spPr>
            <a:xfrm>
              <a:off x="786" y="1446"/>
              <a:ext cx="16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188" name="Straight Connector 4187"/>
            <p:cNvSpPr/>
            <p:nvPr/>
          </p:nvSpPr>
          <p:spPr>
            <a:xfrm>
              <a:off x="786" y="1656"/>
              <a:ext cx="16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4194" name="Group 4193"/>
          <p:cNvGrpSpPr/>
          <p:nvPr/>
        </p:nvGrpSpPr>
        <p:grpSpPr>
          <a:xfrm>
            <a:off x="709613" y="733425"/>
            <a:ext cx="7300912" cy="1512888"/>
            <a:chOff x="555" y="655"/>
            <a:chExt cx="4599" cy="953"/>
          </a:xfrm>
        </p:grpSpPr>
        <p:graphicFrame>
          <p:nvGraphicFramePr>
            <p:cNvPr id="4191" name="Object 4190"/>
            <p:cNvGraphicFramePr/>
            <p:nvPr/>
          </p:nvGraphicFramePr>
          <p:xfrm>
            <a:off x="555" y="655"/>
            <a:ext cx="369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0" name="" r:id="rId1" imgW="152400" imgH="393065" progId="Equation.DSMT4">
                    <p:embed/>
                  </p:oleObj>
                </mc:Choice>
                <mc:Fallback>
                  <p:oleObj name="" r:id="rId1" imgW="152400" imgH="393065" progId="Equation.DSMT4">
                    <p:embed/>
                    <p:pic>
                      <p:nvPicPr>
                        <p:cNvPr id="0" name="Picture 3219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555" y="655"/>
                          <a:ext cx="369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92" name="Object 4191"/>
            <p:cNvGraphicFramePr/>
            <p:nvPr/>
          </p:nvGraphicFramePr>
          <p:xfrm>
            <a:off x="4785" y="655"/>
            <a:ext cx="369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1" name="" r:id="rId3" imgW="152400" imgH="393065" progId="Equation.DSMT4">
                    <p:embed/>
                  </p:oleObj>
                </mc:Choice>
                <mc:Fallback>
                  <p:oleObj name="" r:id="rId3" imgW="152400" imgH="393065" progId="Equation.DSMT4">
                    <p:embed/>
                    <p:pic>
                      <p:nvPicPr>
                        <p:cNvPr id="0" name="Picture 3220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785" y="655"/>
                          <a:ext cx="369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93" name="Text Box 4192"/>
            <p:cNvSpPr txBox="1"/>
            <p:nvPr/>
          </p:nvSpPr>
          <p:spPr>
            <a:xfrm>
              <a:off x="2755" y="808"/>
              <a:ext cx="477" cy="57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5400">
                  <a:latin typeface="Comic Sans MS" panose="030F0702030302020204" pitchFamily="66" charset="0"/>
                </a:rPr>
                <a:t>+</a:t>
              </a:r>
              <a:endParaRPr sz="5400">
                <a:latin typeface="Comic Sans MS" panose="030F0702030302020204" pitchFamily="66" charset="0"/>
              </a:endParaRPr>
            </a:p>
          </p:txBody>
        </p:sp>
      </p:grpSp>
      <p:sp>
        <p:nvSpPr>
          <p:cNvPr id="4201" name="Rectangle 4200"/>
          <p:cNvSpPr/>
          <p:nvPr/>
        </p:nvSpPr>
        <p:spPr>
          <a:xfrm>
            <a:off x="1457325" y="579438"/>
            <a:ext cx="2667000" cy="333375"/>
          </a:xfrm>
          <a:prstGeom prst="rect">
            <a:avLst/>
          </a:prstGeom>
          <a:gradFill rotWithShape="1">
            <a:gsLst>
              <a:gs pos="0">
                <a:srgbClr val="D1BAA5">
                  <a:gamma/>
                  <a:shade val="66275"/>
                  <a:invGamma/>
                </a:srgbClr>
              </a:gs>
              <a:gs pos="50000">
                <a:srgbClr val="D1BAA5"/>
              </a:gs>
              <a:gs pos="100000">
                <a:srgbClr val="D1BAA5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202" name="Rectangle 4201"/>
          <p:cNvSpPr/>
          <p:nvPr/>
        </p:nvSpPr>
        <p:spPr>
          <a:xfrm>
            <a:off x="1457325" y="912813"/>
            <a:ext cx="2667000" cy="333375"/>
          </a:xfrm>
          <a:prstGeom prst="rect">
            <a:avLst/>
          </a:prstGeom>
          <a:gradFill rotWithShape="1">
            <a:gsLst>
              <a:gs pos="0">
                <a:srgbClr val="D1BAA5">
                  <a:gamma/>
                  <a:shade val="66275"/>
                  <a:invGamma/>
                </a:srgbClr>
              </a:gs>
              <a:gs pos="50000">
                <a:srgbClr val="D1BAA5"/>
              </a:gs>
              <a:gs pos="100000">
                <a:srgbClr val="D1BAA5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4259" name="Group 4258"/>
          <p:cNvGrpSpPr/>
          <p:nvPr/>
        </p:nvGrpSpPr>
        <p:grpSpPr>
          <a:xfrm>
            <a:off x="5091113" y="579438"/>
            <a:ext cx="2000250" cy="1666875"/>
            <a:chOff x="3315" y="558"/>
            <a:chExt cx="1260" cy="1050"/>
          </a:xfrm>
        </p:grpSpPr>
        <p:grpSp>
          <p:nvGrpSpPr>
            <p:cNvPr id="4210" name="Group 4209"/>
            <p:cNvGrpSpPr/>
            <p:nvPr/>
          </p:nvGrpSpPr>
          <p:grpSpPr>
            <a:xfrm>
              <a:off x="3315" y="558"/>
              <a:ext cx="1260" cy="1050"/>
              <a:chOff x="3315" y="558"/>
              <a:chExt cx="1260" cy="1050"/>
            </a:xfrm>
          </p:grpSpPr>
          <p:sp>
            <p:nvSpPr>
              <p:cNvPr id="4203" name="Straight Connector 4202"/>
              <p:cNvSpPr/>
              <p:nvPr/>
            </p:nvSpPr>
            <p:spPr>
              <a:xfrm>
                <a:off x="3315" y="558"/>
                <a:ext cx="0" cy="105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4" name="Straight Connector 4203"/>
              <p:cNvSpPr/>
              <p:nvPr/>
            </p:nvSpPr>
            <p:spPr>
              <a:xfrm>
                <a:off x="3525" y="558"/>
                <a:ext cx="0" cy="105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5" name="Straight Connector 4204"/>
              <p:cNvSpPr/>
              <p:nvPr/>
            </p:nvSpPr>
            <p:spPr>
              <a:xfrm>
                <a:off x="3735" y="558"/>
                <a:ext cx="0" cy="105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6" name="Straight Connector 4205"/>
              <p:cNvSpPr/>
              <p:nvPr/>
            </p:nvSpPr>
            <p:spPr>
              <a:xfrm>
                <a:off x="3945" y="558"/>
                <a:ext cx="0" cy="105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7" name="Straight Connector 4206"/>
              <p:cNvSpPr/>
              <p:nvPr/>
            </p:nvSpPr>
            <p:spPr>
              <a:xfrm>
                <a:off x="4155" y="558"/>
                <a:ext cx="0" cy="105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8" name="Straight Connector 4207"/>
              <p:cNvSpPr/>
              <p:nvPr/>
            </p:nvSpPr>
            <p:spPr>
              <a:xfrm>
                <a:off x="4365" y="558"/>
                <a:ext cx="0" cy="105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209" name="Straight Connector 4208"/>
              <p:cNvSpPr/>
              <p:nvPr/>
            </p:nvSpPr>
            <p:spPr>
              <a:xfrm>
                <a:off x="4575" y="558"/>
                <a:ext cx="0" cy="105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4252" name="Straight Connector 4251"/>
            <p:cNvSpPr/>
            <p:nvPr/>
          </p:nvSpPr>
          <p:spPr>
            <a:xfrm>
              <a:off x="3315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253" name="Straight Connector 4252"/>
            <p:cNvSpPr/>
            <p:nvPr/>
          </p:nvSpPr>
          <p:spPr>
            <a:xfrm>
              <a:off x="3525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254" name="Straight Connector 4253"/>
            <p:cNvSpPr/>
            <p:nvPr/>
          </p:nvSpPr>
          <p:spPr>
            <a:xfrm>
              <a:off x="3735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255" name="Straight Connector 4254"/>
            <p:cNvSpPr/>
            <p:nvPr/>
          </p:nvSpPr>
          <p:spPr>
            <a:xfrm>
              <a:off x="3945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256" name="Straight Connector 4255"/>
            <p:cNvSpPr/>
            <p:nvPr/>
          </p:nvSpPr>
          <p:spPr>
            <a:xfrm>
              <a:off x="4155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257" name="Straight Connector 4256"/>
            <p:cNvSpPr/>
            <p:nvPr/>
          </p:nvSpPr>
          <p:spPr>
            <a:xfrm>
              <a:off x="4365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258" name="Straight Connector 4257"/>
            <p:cNvSpPr/>
            <p:nvPr/>
          </p:nvSpPr>
          <p:spPr>
            <a:xfrm>
              <a:off x="4575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4260" name="Rectangle 4259"/>
          <p:cNvSpPr/>
          <p:nvPr/>
        </p:nvSpPr>
        <p:spPr>
          <a:xfrm>
            <a:off x="4757738" y="579438"/>
            <a:ext cx="333375" cy="1666875"/>
          </a:xfrm>
          <a:prstGeom prst="rect">
            <a:avLst/>
          </a:prstGeom>
          <a:gradFill rotWithShape="1">
            <a:gsLst>
              <a:gs pos="0">
                <a:srgbClr val="FFCCFF">
                  <a:gamma/>
                  <a:shade val="66275"/>
                  <a:invGamma/>
                </a:srgbClr>
              </a:gs>
              <a:gs pos="50000">
                <a:srgbClr val="FFCCFF"/>
              </a:gs>
              <a:gs pos="100000">
                <a:srgbClr val="FFCCFF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261" name="Rectangle 4260"/>
          <p:cNvSpPr/>
          <p:nvPr/>
        </p:nvSpPr>
        <p:spPr>
          <a:xfrm>
            <a:off x="5091113" y="579438"/>
            <a:ext cx="333375" cy="1666875"/>
          </a:xfrm>
          <a:prstGeom prst="rect">
            <a:avLst/>
          </a:prstGeom>
          <a:gradFill rotWithShape="1">
            <a:gsLst>
              <a:gs pos="0">
                <a:srgbClr val="FFCCFF">
                  <a:gamma/>
                  <a:shade val="66275"/>
                  <a:invGamma/>
                </a:srgbClr>
              </a:gs>
              <a:gs pos="50000">
                <a:srgbClr val="FFCCFF"/>
              </a:gs>
              <a:gs pos="100000">
                <a:srgbClr val="FFCCFF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262" name="Rectangle 4261"/>
          <p:cNvSpPr/>
          <p:nvPr/>
        </p:nvSpPr>
        <p:spPr>
          <a:xfrm>
            <a:off x="5424488" y="579438"/>
            <a:ext cx="333375" cy="1666875"/>
          </a:xfrm>
          <a:prstGeom prst="rect">
            <a:avLst/>
          </a:prstGeom>
          <a:gradFill rotWithShape="1">
            <a:gsLst>
              <a:gs pos="0">
                <a:srgbClr val="FFCCFF">
                  <a:gamma/>
                  <a:shade val="66275"/>
                  <a:invGamma/>
                </a:srgbClr>
              </a:gs>
              <a:gs pos="50000">
                <a:srgbClr val="FFCCFF"/>
              </a:gs>
              <a:gs pos="100000">
                <a:srgbClr val="FFCCFF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4331" name="Group 4330"/>
          <p:cNvGrpSpPr/>
          <p:nvPr/>
        </p:nvGrpSpPr>
        <p:grpSpPr>
          <a:xfrm>
            <a:off x="6842125" y="2928938"/>
            <a:ext cx="1738313" cy="3349625"/>
            <a:chOff x="4415" y="1845"/>
            <a:chExt cx="1095" cy="2110"/>
          </a:xfrm>
        </p:grpSpPr>
        <p:sp>
          <p:nvSpPr>
            <p:cNvPr id="4284" name="Text Box 4283"/>
            <p:cNvSpPr txBox="1"/>
            <p:nvPr/>
          </p:nvSpPr>
          <p:spPr>
            <a:xfrm>
              <a:off x="4415" y="1845"/>
              <a:ext cx="1095" cy="422"/>
            </a:xfrm>
            <a:prstGeom prst="rect">
              <a:avLst/>
            </a:prstGeom>
            <a:noFill/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>
                  <a:latin typeface="Comic Sans MS" panose="030F0702030302020204" pitchFamily="66" charset="0"/>
                </a:rPr>
                <a:t>Multiples of 5 and 8 </a:t>
              </a:r>
              <a:endParaRPr>
                <a:latin typeface="Comic Sans MS" panose="030F0702030302020204" pitchFamily="66" charset="0"/>
              </a:endParaRPr>
            </a:p>
          </p:txBody>
        </p:sp>
        <p:grpSp>
          <p:nvGrpSpPr>
            <p:cNvPr id="4330" name="Group 4329"/>
            <p:cNvGrpSpPr/>
            <p:nvPr/>
          </p:nvGrpSpPr>
          <p:grpSpPr>
            <a:xfrm>
              <a:off x="4415" y="2267"/>
              <a:ext cx="1095" cy="1688"/>
              <a:chOff x="4415" y="2267"/>
              <a:chExt cx="1095" cy="1688"/>
            </a:xfrm>
          </p:grpSpPr>
          <p:sp>
            <p:nvSpPr>
              <p:cNvPr id="4306" name="Rectangle 4305"/>
              <p:cNvSpPr/>
              <p:nvPr/>
            </p:nvSpPr>
            <p:spPr>
              <a:xfrm>
                <a:off x="4963" y="3744"/>
                <a:ext cx="547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72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4305" name="Rectangle 4304"/>
              <p:cNvSpPr/>
              <p:nvPr/>
            </p:nvSpPr>
            <p:spPr>
              <a:xfrm>
                <a:off x="4415" y="3744"/>
                <a:ext cx="548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40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4304" name="Rectangle 4303"/>
              <p:cNvSpPr/>
              <p:nvPr/>
            </p:nvSpPr>
            <p:spPr>
              <a:xfrm>
                <a:off x="4963" y="3533"/>
                <a:ext cx="547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64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4303" name="Rectangle 4302"/>
              <p:cNvSpPr/>
              <p:nvPr/>
            </p:nvSpPr>
            <p:spPr>
              <a:xfrm>
                <a:off x="4415" y="3533"/>
                <a:ext cx="548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35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4302" name="Rectangle 4301"/>
              <p:cNvSpPr/>
              <p:nvPr/>
            </p:nvSpPr>
            <p:spPr>
              <a:xfrm>
                <a:off x="4963" y="3322"/>
                <a:ext cx="547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56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4301" name="Rectangle 4300"/>
              <p:cNvSpPr/>
              <p:nvPr/>
            </p:nvSpPr>
            <p:spPr>
              <a:xfrm>
                <a:off x="4415" y="3322"/>
                <a:ext cx="548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30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4300" name="Rectangle 4299"/>
              <p:cNvSpPr/>
              <p:nvPr/>
            </p:nvSpPr>
            <p:spPr>
              <a:xfrm>
                <a:off x="4963" y="3111"/>
                <a:ext cx="547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48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4299" name="Rectangle 4298"/>
              <p:cNvSpPr/>
              <p:nvPr/>
            </p:nvSpPr>
            <p:spPr>
              <a:xfrm>
                <a:off x="4415" y="3111"/>
                <a:ext cx="548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25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4298" name="Rectangle 4297"/>
              <p:cNvSpPr/>
              <p:nvPr/>
            </p:nvSpPr>
            <p:spPr>
              <a:xfrm>
                <a:off x="4963" y="2900"/>
                <a:ext cx="547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40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4297" name="Rectangle 4296"/>
              <p:cNvSpPr/>
              <p:nvPr/>
            </p:nvSpPr>
            <p:spPr>
              <a:xfrm>
                <a:off x="4415" y="2900"/>
                <a:ext cx="548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20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4296" name="Rectangle 4295"/>
              <p:cNvSpPr/>
              <p:nvPr/>
            </p:nvSpPr>
            <p:spPr>
              <a:xfrm>
                <a:off x="4963" y="2689"/>
                <a:ext cx="547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32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4295" name="Rectangle 4294"/>
              <p:cNvSpPr/>
              <p:nvPr/>
            </p:nvSpPr>
            <p:spPr>
              <a:xfrm>
                <a:off x="4415" y="2689"/>
                <a:ext cx="548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15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4294" name="Rectangle 4293"/>
              <p:cNvSpPr/>
              <p:nvPr/>
            </p:nvSpPr>
            <p:spPr>
              <a:xfrm>
                <a:off x="4963" y="2478"/>
                <a:ext cx="547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16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4293" name="Rectangle 4292"/>
              <p:cNvSpPr/>
              <p:nvPr/>
            </p:nvSpPr>
            <p:spPr>
              <a:xfrm>
                <a:off x="4415" y="2478"/>
                <a:ext cx="548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10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4292" name="Rectangle 4291"/>
              <p:cNvSpPr/>
              <p:nvPr/>
            </p:nvSpPr>
            <p:spPr>
              <a:xfrm>
                <a:off x="4963" y="2267"/>
                <a:ext cx="547" cy="211"/>
              </a:xfrm>
              <a:prstGeom prst="rect">
                <a:avLst/>
              </a:prstGeom>
              <a:solidFill>
                <a:srgbClr val="FDFDA1"/>
              </a:solidFill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8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4291" name="Rectangle 4290"/>
              <p:cNvSpPr/>
              <p:nvPr/>
            </p:nvSpPr>
            <p:spPr>
              <a:xfrm>
                <a:off x="4415" y="2267"/>
                <a:ext cx="548" cy="211"/>
              </a:xfrm>
              <a:prstGeom prst="rect">
                <a:avLst/>
              </a:prstGeom>
              <a:solidFill>
                <a:srgbClr val="FDFDA1"/>
              </a:solidFill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5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4307" name="Straight Connector 4306"/>
              <p:cNvSpPr/>
              <p:nvPr/>
            </p:nvSpPr>
            <p:spPr>
              <a:xfrm>
                <a:off x="4415" y="2267"/>
                <a:ext cx="1095" cy="0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8" name="Straight Connector 4307"/>
              <p:cNvSpPr/>
              <p:nvPr/>
            </p:nvSpPr>
            <p:spPr>
              <a:xfrm>
                <a:off x="4415" y="2478"/>
                <a:ext cx="1095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09" name="Straight Connector 4308"/>
              <p:cNvSpPr/>
              <p:nvPr/>
            </p:nvSpPr>
            <p:spPr>
              <a:xfrm>
                <a:off x="4415" y="2689"/>
                <a:ext cx="1095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10" name="Straight Connector 4309"/>
              <p:cNvSpPr/>
              <p:nvPr/>
            </p:nvSpPr>
            <p:spPr>
              <a:xfrm>
                <a:off x="4415" y="2900"/>
                <a:ext cx="1095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11" name="Straight Connector 4310"/>
              <p:cNvSpPr/>
              <p:nvPr/>
            </p:nvSpPr>
            <p:spPr>
              <a:xfrm>
                <a:off x="4415" y="3111"/>
                <a:ext cx="1095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12" name="Straight Connector 4311"/>
              <p:cNvSpPr/>
              <p:nvPr/>
            </p:nvSpPr>
            <p:spPr>
              <a:xfrm>
                <a:off x="4415" y="3322"/>
                <a:ext cx="1095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13" name="Straight Connector 4312"/>
              <p:cNvSpPr/>
              <p:nvPr/>
            </p:nvSpPr>
            <p:spPr>
              <a:xfrm>
                <a:off x="4415" y="3533"/>
                <a:ext cx="1095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14" name="Straight Connector 4313"/>
              <p:cNvSpPr/>
              <p:nvPr/>
            </p:nvSpPr>
            <p:spPr>
              <a:xfrm>
                <a:off x="4415" y="3744"/>
                <a:ext cx="1095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15" name="Straight Connector 4314"/>
              <p:cNvSpPr/>
              <p:nvPr/>
            </p:nvSpPr>
            <p:spPr>
              <a:xfrm>
                <a:off x="4415" y="3955"/>
                <a:ext cx="1095" cy="0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16" name="Straight Connector 4315"/>
              <p:cNvSpPr/>
              <p:nvPr/>
            </p:nvSpPr>
            <p:spPr>
              <a:xfrm>
                <a:off x="4415" y="2267"/>
                <a:ext cx="0" cy="1688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17" name="Straight Connector 4316"/>
              <p:cNvSpPr/>
              <p:nvPr/>
            </p:nvSpPr>
            <p:spPr>
              <a:xfrm>
                <a:off x="4963" y="2267"/>
                <a:ext cx="0" cy="168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4318" name="Straight Connector 4317"/>
              <p:cNvSpPr/>
              <p:nvPr/>
            </p:nvSpPr>
            <p:spPr>
              <a:xfrm>
                <a:off x="5510" y="2267"/>
                <a:ext cx="0" cy="1688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4332" name="Group 4331"/>
          <p:cNvGrpSpPr/>
          <p:nvPr/>
        </p:nvGrpSpPr>
        <p:grpSpPr>
          <a:xfrm>
            <a:off x="6842125" y="4576763"/>
            <a:ext cx="1738313" cy="2057400"/>
            <a:chOff x="4415" y="2883"/>
            <a:chExt cx="1095" cy="1296"/>
          </a:xfrm>
        </p:grpSpPr>
        <p:sp>
          <p:nvSpPr>
            <p:cNvPr id="4289" name="Text Box 4288"/>
            <p:cNvSpPr txBox="1"/>
            <p:nvPr/>
          </p:nvSpPr>
          <p:spPr>
            <a:xfrm>
              <a:off x="4415" y="3955"/>
              <a:ext cx="1095" cy="224"/>
            </a:xfrm>
            <a:prstGeom prst="rect">
              <a:avLst/>
            </a:prstGeom>
            <a:solidFill>
              <a:srgbClr val="FEA0FC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600">
                  <a:latin typeface="Comic Sans MS" panose="030F0702030302020204" pitchFamily="66" charset="0"/>
                </a:rPr>
                <a:t> 40 is the LCM</a:t>
              </a:r>
              <a:endParaRPr sz="1600">
                <a:latin typeface="Comic Sans MS" panose="030F0702030302020204" pitchFamily="66" charset="0"/>
              </a:endParaRPr>
            </a:p>
          </p:txBody>
        </p:sp>
        <p:sp>
          <p:nvSpPr>
            <p:cNvPr id="4287" name="Oval 4286"/>
            <p:cNvSpPr/>
            <p:nvPr/>
          </p:nvSpPr>
          <p:spPr>
            <a:xfrm>
              <a:off x="4529" y="3727"/>
              <a:ext cx="366" cy="228"/>
            </a:xfrm>
            <a:prstGeom prst="ellipse">
              <a:avLst/>
            </a:prstGeom>
            <a:noFill/>
            <a:ln w="2857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88" name="Oval 4287"/>
            <p:cNvSpPr/>
            <p:nvPr/>
          </p:nvSpPr>
          <p:spPr>
            <a:xfrm>
              <a:off x="5055" y="2883"/>
              <a:ext cx="366" cy="228"/>
            </a:xfrm>
            <a:prstGeom prst="ellipse">
              <a:avLst/>
            </a:prstGeom>
            <a:noFill/>
            <a:ln w="2857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340" name="Group 4339"/>
          <p:cNvGrpSpPr/>
          <p:nvPr/>
        </p:nvGrpSpPr>
        <p:grpSpPr>
          <a:xfrm>
            <a:off x="1790700" y="579438"/>
            <a:ext cx="2000250" cy="1666875"/>
            <a:chOff x="1190" y="558"/>
            <a:chExt cx="1260" cy="1050"/>
          </a:xfrm>
        </p:grpSpPr>
        <p:sp>
          <p:nvSpPr>
            <p:cNvPr id="4333" name="Straight Connector 4332"/>
            <p:cNvSpPr/>
            <p:nvPr/>
          </p:nvSpPr>
          <p:spPr>
            <a:xfrm>
              <a:off x="1190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34" name="Straight Connector 4333"/>
            <p:cNvSpPr/>
            <p:nvPr/>
          </p:nvSpPr>
          <p:spPr>
            <a:xfrm>
              <a:off x="1400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35" name="Straight Connector 4334"/>
            <p:cNvSpPr/>
            <p:nvPr/>
          </p:nvSpPr>
          <p:spPr>
            <a:xfrm>
              <a:off x="1610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36" name="Straight Connector 4335"/>
            <p:cNvSpPr/>
            <p:nvPr/>
          </p:nvSpPr>
          <p:spPr>
            <a:xfrm>
              <a:off x="1820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37" name="Straight Connector 4336"/>
            <p:cNvSpPr/>
            <p:nvPr/>
          </p:nvSpPr>
          <p:spPr>
            <a:xfrm>
              <a:off x="2030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38" name="Straight Connector 4337"/>
            <p:cNvSpPr/>
            <p:nvPr/>
          </p:nvSpPr>
          <p:spPr>
            <a:xfrm>
              <a:off x="2240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39" name="Straight Connector 4338"/>
            <p:cNvSpPr/>
            <p:nvPr/>
          </p:nvSpPr>
          <p:spPr>
            <a:xfrm>
              <a:off x="2450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4341" name="Group 4340"/>
          <p:cNvGrpSpPr/>
          <p:nvPr/>
        </p:nvGrpSpPr>
        <p:grpSpPr>
          <a:xfrm>
            <a:off x="777875" y="2362200"/>
            <a:ext cx="2419350" cy="1571625"/>
            <a:chOff x="750" y="1644"/>
            <a:chExt cx="1524" cy="990"/>
          </a:xfrm>
        </p:grpSpPr>
        <p:graphicFrame>
          <p:nvGraphicFramePr>
            <p:cNvPr id="4342" name="Object 4341"/>
            <p:cNvGraphicFramePr/>
            <p:nvPr/>
          </p:nvGraphicFramePr>
          <p:xfrm>
            <a:off x="1660" y="1681"/>
            <a:ext cx="614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2" name="" r:id="rId5" imgW="254000" imgH="393065" progId="Equation.DSMT4">
                    <p:embed/>
                  </p:oleObj>
                </mc:Choice>
                <mc:Fallback>
                  <p:oleObj name="" r:id="rId5" imgW="254000" imgH="393065" progId="Equation.DSMT4">
                    <p:embed/>
                    <p:pic>
                      <p:nvPicPr>
                        <p:cNvPr id="0" name="Picture 3221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660" y="1681"/>
                          <a:ext cx="614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343" name="Straight Connector 4342"/>
            <p:cNvSpPr/>
            <p:nvPr/>
          </p:nvSpPr>
          <p:spPr>
            <a:xfrm>
              <a:off x="996" y="1644"/>
              <a:ext cx="600" cy="408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4344" name="Text Box 4343"/>
            <p:cNvSpPr txBox="1"/>
            <p:nvPr/>
          </p:nvSpPr>
          <p:spPr>
            <a:xfrm rot="2064107">
              <a:off x="750" y="1941"/>
              <a:ext cx="1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>
                  <a:solidFill>
                    <a:srgbClr val="0066FF"/>
                  </a:solidFill>
                  <a:latin typeface="Comic Sans MS" panose="030F0702030302020204" pitchFamily="66" charset="0"/>
                </a:rPr>
                <a:t>Equivalent</a:t>
              </a:r>
              <a:endParaRPr>
                <a:solidFill>
                  <a:srgbClr val="0066FF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4211" name="Group 4210"/>
          <p:cNvGrpSpPr/>
          <p:nvPr/>
        </p:nvGrpSpPr>
        <p:grpSpPr>
          <a:xfrm>
            <a:off x="2424113" y="4249738"/>
            <a:ext cx="2667000" cy="1666875"/>
            <a:chOff x="1416" y="1656"/>
            <a:chExt cx="2688" cy="1680"/>
          </a:xfrm>
        </p:grpSpPr>
        <p:sp>
          <p:nvSpPr>
            <p:cNvPr id="4212" name="Rectangle 4211"/>
            <p:cNvSpPr/>
            <p:nvPr/>
          </p:nvSpPr>
          <p:spPr>
            <a:xfrm>
              <a:off x="1416" y="1656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13" name="Rectangle 4212"/>
            <p:cNvSpPr/>
            <p:nvPr/>
          </p:nvSpPr>
          <p:spPr>
            <a:xfrm>
              <a:off x="1752" y="1656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14" name="Rectangle 4213"/>
            <p:cNvSpPr/>
            <p:nvPr/>
          </p:nvSpPr>
          <p:spPr>
            <a:xfrm>
              <a:off x="2088" y="1656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15" name="Rectangle 4214"/>
            <p:cNvSpPr/>
            <p:nvPr/>
          </p:nvSpPr>
          <p:spPr>
            <a:xfrm>
              <a:off x="2424" y="1656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16" name="Rectangle 4215"/>
            <p:cNvSpPr/>
            <p:nvPr/>
          </p:nvSpPr>
          <p:spPr>
            <a:xfrm>
              <a:off x="2760" y="1656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17" name="Rectangle 4216"/>
            <p:cNvSpPr/>
            <p:nvPr/>
          </p:nvSpPr>
          <p:spPr>
            <a:xfrm>
              <a:off x="3096" y="1656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18" name="Rectangle 4217"/>
            <p:cNvSpPr/>
            <p:nvPr/>
          </p:nvSpPr>
          <p:spPr>
            <a:xfrm>
              <a:off x="3432" y="1656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19" name="Rectangle 4218"/>
            <p:cNvSpPr/>
            <p:nvPr/>
          </p:nvSpPr>
          <p:spPr>
            <a:xfrm>
              <a:off x="3768" y="1656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20" name="Rectangle 4219"/>
            <p:cNvSpPr/>
            <p:nvPr/>
          </p:nvSpPr>
          <p:spPr>
            <a:xfrm>
              <a:off x="1416" y="1992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21" name="Rectangle 4220"/>
            <p:cNvSpPr/>
            <p:nvPr/>
          </p:nvSpPr>
          <p:spPr>
            <a:xfrm>
              <a:off x="1752" y="1992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22" name="Rectangle 4221"/>
            <p:cNvSpPr/>
            <p:nvPr/>
          </p:nvSpPr>
          <p:spPr>
            <a:xfrm>
              <a:off x="2088" y="1992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23" name="Rectangle 4222"/>
            <p:cNvSpPr/>
            <p:nvPr/>
          </p:nvSpPr>
          <p:spPr>
            <a:xfrm>
              <a:off x="2424" y="1992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24" name="Rectangle 4223"/>
            <p:cNvSpPr/>
            <p:nvPr/>
          </p:nvSpPr>
          <p:spPr>
            <a:xfrm>
              <a:off x="2760" y="1992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25" name="Rectangle 4224"/>
            <p:cNvSpPr/>
            <p:nvPr/>
          </p:nvSpPr>
          <p:spPr>
            <a:xfrm>
              <a:off x="3096" y="1992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26" name="Rectangle 4225"/>
            <p:cNvSpPr/>
            <p:nvPr/>
          </p:nvSpPr>
          <p:spPr>
            <a:xfrm>
              <a:off x="3432" y="1992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27" name="Rectangle 4226"/>
            <p:cNvSpPr/>
            <p:nvPr/>
          </p:nvSpPr>
          <p:spPr>
            <a:xfrm>
              <a:off x="3768" y="1992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28" name="Rectangle 4227"/>
            <p:cNvSpPr/>
            <p:nvPr/>
          </p:nvSpPr>
          <p:spPr>
            <a:xfrm>
              <a:off x="1416" y="2328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29" name="Rectangle 4228"/>
            <p:cNvSpPr/>
            <p:nvPr/>
          </p:nvSpPr>
          <p:spPr>
            <a:xfrm>
              <a:off x="1752" y="2328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30" name="Rectangle 4229"/>
            <p:cNvSpPr/>
            <p:nvPr/>
          </p:nvSpPr>
          <p:spPr>
            <a:xfrm>
              <a:off x="2088" y="2328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31" name="Rectangle 4230"/>
            <p:cNvSpPr/>
            <p:nvPr/>
          </p:nvSpPr>
          <p:spPr>
            <a:xfrm>
              <a:off x="2424" y="2328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32" name="Rectangle 4231"/>
            <p:cNvSpPr/>
            <p:nvPr/>
          </p:nvSpPr>
          <p:spPr>
            <a:xfrm>
              <a:off x="2760" y="2328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33" name="Rectangle 4232"/>
            <p:cNvSpPr/>
            <p:nvPr/>
          </p:nvSpPr>
          <p:spPr>
            <a:xfrm>
              <a:off x="3096" y="2328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34" name="Rectangle 4233"/>
            <p:cNvSpPr/>
            <p:nvPr/>
          </p:nvSpPr>
          <p:spPr>
            <a:xfrm>
              <a:off x="3432" y="2328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35" name="Rectangle 4234"/>
            <p:cNvSpPr/>
            <p:nvPr/>
          </p:nvSpPr>
          <p:spPr>
            <a:xfrm>
              <a:off x="3768" y="2328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36" name="Rectangle 4235"/>
            <p:cNvSpPr/>
            <p:nvPr/>
          </p:nvSpPr>
          <p:spPr>
            <a:xfrm>
              <a:off x="1416" y="2664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37" name="Rectangle 4236"/>
            <p:cNvSpPr/>
            <p:nvPr/>
          </p:nvSpPr>
          <p:spPr>
            <a:xfrm>
              <a:off x="1752" y="2664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38" name="Rectangle 4237"/>
            <p:cNvSpPr/>
            <p:nvPr/>
          </p:nvSpPr>
          <p:spPr>
            <a:xfrm>
              <a:off x="2088" y="2664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39" name="Rectangle 4238"/>
            <p:cNvSpPr/>
            <p:nvPr/>
          </p:nvSpPr>
          <p:spPr>
            <a:xfrm>
              <a:off x="2424" y="2664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40" name="Rectangle 4239"/>
            <p:cNvSpPr/>
            <p:nvPr/>
          </p:nvSpPr>
          <p:spPr>
            <a:xfrm>
              <a:off x="2760" y="2664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41" name="Rectangle 4240"/>
            <p:cNvSpPr/>
            <p:nvPr/>
          </p:nvSpPr>
          <p:spPr>
            <a:xfrm>
              <a:off x="3096" y="2664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42" name="Rectangle 4241"/>
            <p:cNvSpPr/>
            <p:nvPr/>
          </p:nvSpPr>
          <p:spPr>
            <a:xfrm>
              <a:off x="3432" y="2664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43" name="Rectangle 4242"/>
            <p:cNvSpPr/>
            <p:nvPr/>
          </p:nvSpPr>
          <p:spPr>
            <a:xfrm>
              <a:off x="3768" y="2664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44" name="Rectangle 4243"/>
            <p:cNvSpPr/>
            <p:nvPr/>
          </p:nvSpPr>
          <p:spPr>
            <a:xfrm>
              <a:off x="1416" y="3000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45" name="Rectangle 4244"/>
            <p:cNvSpPr/>
            <p:nvPr/>
          </p:nvSpPr>
          <p:spPr>
            <a:xfrm>
              <a:off x="1752" y="3000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46" name="Rectangle 4245"/>
            <p:cNvSpPr/>
            <p:nvPr/>
          </p:nvSpPr>
          <p:spPr>
            <a:xfrm>
              <a:off x="2088" y="3000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47" name="Rectangle 4246"/>
            <p:cNvSpPr/>
            <p:nvPr/>
          </p:nvSpPr>
          <p:spPr>
            <a:xfrm>
              <a:off x="2424" y="3000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48" name="Rectangle 4247"/>
            <p:cNvSpPr/>
            <p:nvPr/>
          </p:nvSpPr>
          <p:spPr>
            <a:xfrm>
              <a:off x="2760" y="3000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49" name="Rectangle 4248"/>
            <p:cNvSpPr/>
            <p:nvPr/>
          </p:nvSpPr>
          <p:spPr>
            <a:xfrm>
              <a:off x="3096" y="3000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50" name="Rectangle 4249"/>
            <p:cNvSpPr/>
            <p:nvPr/>
          </p:nvSpPr>
          <p:spPr>
            <a:xfrm>
              <a:off x="3432" y="3000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4251" name="Rectangle 4250"/>
            <p:cNvSpPr/>
            <p:nvPr/>
          </p:nvSpPr>
          <p:spPr>
            <a:xfrm>
              <a:off x="3768" y="3000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4349" name="Group 4348"/>
          <p:cNvGrpSpPr/>
          <p:nvPr/>
        </p:nvGrpSpPr>
        <p:grpSpPr>
          <a:xfrm>
            <a:off x="4757738" y="912813"/>
            <a:ext cx="2667000" cy="1000125"/>
            <a:chOff x="3059" y="768"/>
            <a:chExt cx="1680" cy="630"/>
          </a:xfrm>
        </p:grpSpPr>
        <p:sp>
          <p:nvSpPr>
            <p:cNvPr id="4345" name="Straight Connector 4344"/>
            <p:cNvSpPr/>
            <p:nvPr/>
          </p:nvSpPr>
          <p:spPr>
            <a:xfrm>
              <a:off x="3059" y="768"/>
              <a:ext cx="16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46" name="Straight Connector 4345"/>
            <p:cNvSpPr/>
            <p:nvPr/>
          </p:nvSpPr>
          <p:spPr>
            <a:xfrm>
              <a:off x="3059" y="978"/>
              <a:ext cx="16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47" name="Straight Connector 4346"/>
            <p:cNvSpPr/>
            <p:nvPr/>
          </p:nvSpPr>
          <p:spPr>
            <a:xfrm>
              <a:off x="3059" y="1188"/>
              <a:ext cx="16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4348" name="Straight Connector 4347"/>
            <p:cNvSpPr/>
            <p:nvPr/>
          </p:nvSpPr>
          <p:spPr>
            <a:xfrm>
              <a:off x="3059" y="1398"/>
              <a:ext cx="16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4350" name="Group 4349"/>
          <p:cNvGrpSpPr/>
          <p:nvPr/>
        </p:nvGrpSpPr>
        <p:grpSpPr>
          <a:xfrm>
            <a:off x="5668963" y="2152650"/>
            <a:ext cx="2706687" cy="1781175"/>
            <a:chOff x="3668" y="1512"/>
            <a:chExt cx="1705" cy="1122"/>
          </a:xfrm>
        </p:grpSpPr>
        <p:graphicFrame>
          <p:nvGraphicFramePr>
            <p:cNvPr id="4351" name="Object 4350"/>
            <p:cNvGraphicFramePr/>
            <p:nvPr/>
          </p:nvGraphicFramePr>
          <p:xfrm>
            <a:off x="3668" y="1681"/>
            <a:ext cx="616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3" name="" r:id="rId7" imgW="254000" imgH="393065" progId="Equation.DSMT4">
                    <p:embed/>
                  </p:oleObj>
                </mc:Choice>
                <mc:Fallback>
                  <p:oleObj name="" r:id="rId7" imgW="254000" imgH="393065" progId="Equation.DSMT4">
                    <p:embed/>
                    <p:pic>
                      <p:nvPicPr>
                        <p:cNvPr id="0" name="Picture 3222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668" y="1681"/>
                          <a:ext cx="616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352" name="Text Box 4351"/>
            <p:cNvSpPr txBox="1"/>
            <p:nvPr/>
          </p:nvSpPr>
          <p:spPr>
            <a:xfrm rot="-1691201">
              <a:off x="4161" y="1558"/>
              <a:ext cx="1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>
                  <a:solidFill>
                    <a:srgbClr val="0066FF"/>
                  </a:solidFill>
                  <a:latin typeface="Comic Sans MS" panose="030F0702030302020204" pitchFamily="66" charset="0"/>
                </a:rPr>
                <a:t>Equivalent</a:t>
              </a:r>
              <a:endParaRPr>
                <a:solidFill>
                  <a:srgbClr val="0066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4353" name="Straight Connector 4352"/>
            <p:cNvSpPr/>
            <p:nvPr/>
          </p:nvSpPr>
          <p:spPr>
            <a:xfrm flipH="1">
              <a:off x="4128" y="1512"/>
              <a:ext cx="648" cy="348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</p:grpSp>
      <p:sp>
        <p:nvSpPr>
          <p:cNvPr id="4354" name="Text Box 4353"/>
          <p:cNvSpPr txBox="1"/>
          <p:nvPr/>
        </p:nvSpPr>
        <p:spPr>
          <a:xfrm>
            <a:off x="4090988" y="2684463"/>
            <a:ext cx="757237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5400">
                <a:latin typeface="Comic Sans MS" panose="030F0702030302020204" pitchFamily="66" charset="0"/>
              </a:rPr>
              <a:t>+</a:t>
            </a:r>
            <a:endParaRPr sz="5400">
              <a:latin typeface="Comic Sans MS" panose="030F0702030302020204" pitchFamily="66" charset="0"/>
            </a:endParaRPr>
          </a:p>
        </p:txBody>
      </p:sp>
      <p:sp>
        <p:nvSpPr>
          <p:cNvPr id="4361" name="Text Box 4360"/>
          <p:cNvSpPr txBox="1"/>
          <p:nvPr/>
        </p:nvSpPr>
        <p:spPr>
          <a:xfrm>
            <a:off x="1509713" y="4721225"/>
            <a:ext cx="757237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5400">
                <a:latin typeface="Comic Sans MS" panose="030F0702030302020204" pitchFamily="66" charset="0"/>
              </a:rPr>
              <a:t>=</a:t>
            </a:r>
            <a:endParaRPr sz="5400">
              <a:latin typeface="Comic Sans MS" panose="030F0702030302020204" pitchFamily="66" charset="0"/>
            </a:endParaRPr>
          </a:p>
        </p:txBody>
      </p:sp>
      <p:graphicFrame>
        <p:nvGraphicFramePr>
          <p:cNvPr id="4362" name="Object 4361"/>
          <p:cNvGraphicFramePr/>
          <p:nvPr/>
        </p:nvGraphicFramePr>
        <p:xfrm>
          <a:off x="5162550" y="4325938"/>
          <a:ext cx="976313" cy="151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4" name="" r:id="rId9" imgW="254000" imgH="393065" progId="Equation.DSMT4">
                  <p:embed/>
                </p:oleObj>
              </mc:Choice>
              <mc:Fallback>
                <p:oleObj name="" r:id="rId9" imgW="254000" imgH="393065" progId="Equation.DSMT4">
                  <p:embed/>
                  <p:pic>
                    <p:nvPicPr>
                      <p:cNvPr id="0" name="Picture 3223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162550" y="4325938"/>
                        <a:ext cx="976313" cy="15128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68" name="Title 4367"/>
          <p:cNvSpPr>
            <a:spLocks noGrp="1"/>
          </p:cNvSpPr>
          <p:nvPr>
            <p:ph type="title" idx="4294967295"/>
          </p:nvPr>
        </p:nvSpPr>
        <p:spPr>
          <a:xfrm>
            <a:off x="742950" y="5715000"/>
            <a:ext cx="5200650" cy="1143000"/>
          </a:xfrm>
          <a:ln/>
        </p:spPr>
        <p:txBody>
          <a:bodyPr anchor="ctr" anchorCtr="0"/>
          <a:p>
            <a:r>
              <a:rPr>
                <a:solidFill>
                  <a:schemeClr val="bg1"/>
                </a:solidFill>
              </a:rPr>
              <a:t>+ Diagram 2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4369" name="Rectangle 4368"/>
          <p:cNvSpPr/>
          <p:nvPr/>
        </p:nvSpPr>
        <p:spPr>
          <a:xfrm>
            <a:off x="0" y="0"/>
            <a:ext cx="9144000" cy="1778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370" name="Rectangle 4369"/>
          <p:cNvSpPr/>
          <p:nvPr/>
        </p:nvSpPr>
        <p:spPr>
          <a:xfrm>
            <a:off x="0" y="6680200"/>
            <a:ext cx="9144000" cy="1778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371" name="Rectangle 4370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372" name="Rectangle 4371"/>
          <p:cNvSpPr/>
          <p:nvPr/>
        </p:nvSpPr>
        <p:spPr>
          <a:xfrm>
            <a:off x="8934450" y="19050"/>
            <a:ext cx="209550" cy="68580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4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4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4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0"/>
                                        <p:tgtEl>
                                          <p:spTgt spid="43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3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2000"/>
                                        <p:tgtEl>
                                          <p:spTgt spid="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2000"/>
                                        <p:tgtEl>
                                          <p:spTgt spid="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4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2000"/>
                                        <p:tgtEl>
                                          <p:spTgt spid="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2000"/>
                                        <p:tgtEl>
                                          <p:spTgt spid="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2000"/>
                                        <p:tgtEl>
                                          <p:spTgt spid="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2000"/>
                                        <p:tgtEl>
                                          <p:spTgt spid="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2000"/>
                                        <p:tgtEl>
                                          <p:spTgt spid="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54" grpId="0"/>
      <p:bldP spid="43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50000">
              <a:srgbClr val="FFFFCC"/>
            </a:gs>
            <a:gs pos="100000">
              <a:schemeClr val="accent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6708" name="Title 26707"/>
          <p:cNvSpPr>
            <a:spLocks noGrp="1"/>
          </p:cNvSpPr>
          <p:nvPr>
            <p:ph type="title" idx="4294967295"/>
          </p:nvPr>
        </p:nvSpPr>
        <p:spPr>
          <a:xfrm>
            <a:off x="2895600" y="3436938"/>
            <a:ext cx="2686050" cy="857250"/>
          </a:xfrm>
          <a:ln/>
        </p:spPr>
        <p:txBody>
          <a:bodyPr anchor="ctr" anchorCtr="0"/>
          <a:p>
            <a:r>
              <a:t>1/8 + 1/4</a:t>
            </a:r>
          </a:p>
        </p:txBody>
      </p:sp>
      <p:sp>
        <p:nvSpPr>
          <p:cNvPr id="26627" name="Oval 26626"/>
          <p:cNvSpPr/>
          <p:nvPr/>
        </p:nvSpPr>
        <p:spPr>
          <a:xfrm>
            <a:off x="2827338" y="2219325"/>
            <a:ext cx="3194050" cy="3192463"/>
          </a:xfrm>
          <a:prstGeom prst="ellipse">
            <a:avLst/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6630" name="Oval 26629"/>
          <p:cNvSpPr/>
          <p:nvPr/>
        </p:nvSpPr>
        <p:spPr>
          <a:xfrm>
            <a:off x="4383088" y="3778250"/>
            <a:ext cx="68262" cy="68263"/>
          </a:xfrm>
          <a:prstGeom prst="ellipse">
            <a:avLst/>
          </a:prstGeom>
          <a:solidFill>
            <a:srgbClr val="F8F8F8">
              <a:alpha val="5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6631" name="Straight Connector 26630"/>
          <p:cNvSpPr/>
          <p:nvPr/>
        </p:nvSpPr>
        <p:spPr>
          <a:xfrm>
            <a:off x="4419600" y="2138363"/>
            <a:ext cx="0" cy="1333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32" name="Straight Connector 26631"/>
          <p:cNvSpPr/>
          <p:nvPr/>
        </p:nvSpPr>
        <p:spPr>
          <a:xfrm flipV="1">
            <a:off x="5505450" y="2628900"/>
            <a:ext cx="101600" cy="1143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33" name="Straight Connector 26632"/>
          <p:cNvSpPr/>
          <p:nvPr/>
        </p:nvSpPr>
        <p:spPr>
          <a:xfrm>
            <a:off x="5956300" y="3810000"/>
            <a:ext cx="1778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34" name="Straight Connector 26633"/>
          <p:cNvSpPr/>
          <p:nvPr/>
        </p:nvSpPr>
        <p:spPr>
          <a:xfrm flipH="1" flipV="1">
            <a:off x="3248025" y="2605088"/>
            <a:ext cx="95250" cy="1016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35" name="Straight Connector 26634"/>
          <p:cNvSpPr/>
          <p:nvPr/>
        </p:nvSpPr>
        <p:spPr>
          <a:xfrm>
            <a:off x="2684463" y="3811588"/>
            <a:ext cx="18415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36" name="Straight Connector 26635"/>
          <p:cNvSpPr/>
          <p:nvPr/>
        </p:nvSpPr>
        <p:spPr>
          <a:xfrm>
            <a:off x="5492750" y="4927600"/>
            <a:ext cx="95250" cy="9525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37" name="Straight Connector 26636"/>
          <p:cNvSpPr/>
          <p:nvPr/>
        </p:nvSpPr>
        <p:spPr>
          <a:xfrm>
            <a:off x="4418013" y="5275263"/>
            <a:ext cx="6350" cy="2476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38" name="Straight Connector 26637"/>
          <p:cNvSpPr/>
          <p:nvPr/>
        </p:nvSpPr>
        <p:spPr>
          <a:xfrm flipH="1">
            <a:off x="3195638" y="4856163"/>
            <a:ext cx="133350" cy="1333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39" name="Oval 26638"/>
          <p:cNvSpPr/>
          <p:nvPr/>
        </p:nvSpPr>
        <p:spPr>
          <a:xfrm>
            <a:off x="1065213" y="546100"/>
            <a:ext cx="1552575" cy="1552575"/>
          </a:xfrm>
          <a:prstGeom prst="ellipse">
            <a:avLst/>
          </a:prstGeom>
          <a:gradFill rotWithShape="1">
            <a:gsLst>
              <a:gs pos="0">
                <a:srgbClr val="F8F8F8">
                  <a:alpha val="75000"/>
                </a:srgbClr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6640" name="Straight Connector 26639"/>
          <p:cNvSpPr/>
          <p:nvPr/>
        </p:nvSpPr>
        <p:spPr>
          <a:xfrm>
            <a:off x="1065213" y="1320800"/>
            <a:ext cx="155575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41" name="Straight Connector 26640"/>
          <p:cNvSpPr/>
          <p:nvPr/>
        </p:nvSpPr>
        <p:spPr>
          <a:xfrm>
            <a:off x="1839913" y="538163"/>
            <a:ext cx="0" cy="157003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42" name="Oval 26641"/>
          <p:cNvSpPr/>
          <p:nvPr/>
        </p:nvSpPr>
        <p:spPr>
          <a:xfrm>
            <a:off x="1820863" y="1303338"/>
            <a:ext cx="33337" cy="33337"/>
          </a:xfrm>
          <a:prstGeom prst="ellipse">
            <a:avLst/>
          </a:prstGeom>
          <a:solidFill>
            <a:srgbClr val="F8F8F8">
              <a:alpha val="5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6643" name="Straight Connector 26642"/>
          <p:cNvSpPr/>
          <p:nvPr/>
        </p:nvSpPr>
        <p:spPr>
          <a:xfrm>
            <a:off x="1839913" y="506413"/>
            <a:ext cx="0" cy="65087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44" name="Straight Connector 26643"/>
          <p:cNvSpPr/>
          <p:nvPr/>
        </p:nvSpPr>
        <p:spPr>
          <a:xfrm flipV="1">
            <a:off x="2366963" y="744538"/>
            <a:ext cx="50800" cy="5556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45" name="Straight Connector 26644"/>
          <p:cNvSpPr/>
          <p:nvPr/>
        </p:nvSpPr>
        <p:spPr>
          <a:xfrm>
            <a:off x="2587625" y="1319213"/>
            <a:ext cx="85725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46" name="Straight Connector 26645"/>
          <p:cNvSpPr/>
          <p:nvPr/>
        </p:nvSpPr>
        <p:spPr>
          <a:xfrm flipH="1" flipV="1">
            <a:off x="1270000" y="733425"/>
            <a:ext cx="46038" cy="49213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47" name="Straight Connector 26646"/>
          <p:cNvSpPr/>
          <p:nvPr/>
        </p:nvSpPr>
        <p:spPr>
          <a:xfrm>
            <a:off x="995363" y="1320800"/>
            <a:ext cx="889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48" name="Straight Connector 26647"/>
          <p:cNvSpPr/>
          <p:nvPr/>
        </p:nvSpPr>
        <p:spPr>
          <a:xfrm>
            <a:off x="2360613" y="1863725"/>
            <a:ext cx="47625" cy="46038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49" name="Straight Connector 26648"/>
          <p:cNvSpPr/>
          <p:nvPr/>
        </p:nvSpPr>
        <p:spPr>
          <a:xfrm>
            <a:off x="1838325" y="2032000"/>
            <a:ext cx="3175" cy="1206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50" name="Straight Connector 26649"/>
          <p:cNvSpPr/>
          <p:nvPr/>
        </p:nvSpPr>
        <p:spPr>
          <a:xfrm flipH="1">
            <a:off x="1244600" y="1828800"/>
            <a:ext cx="63500" cy="6508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51" name="Freeform 26650"/>
          <p:cNvSpPr/>
          <p:nvPr/>
        </p:nvSpPr>
        <p:spPr>
          <a:xfrm>
            <a:off x="1836738" y="547688"/>
            <a:ext cx="555625" cy="771525"/>
          </a:xfrm>
          <a:custGeom>
            <a:avLst/>
            <a:gdLst/>
            <a:ahLst/>
            <a:cxnLst/>
            <a:pathLst>
              <a:path w="720" h="1000">
                <a:moveTo>
                  <a:pt x="0" y="1000"/>
                </a:moveTo>
                <a:lnTo>
                  <a:pt x="0" y="0"/>
                </a:lnTo>
                <a:lnTo>
                  <a:pt x="78" y="1"/>
                </a:lnTo>
                <a:lnTo>
                  <a:pt x="177" y="12"/>
                </a:lnTo>
                <a:lnTo>
                  <a:pt x="283" y="39"/>
                </a:lnTo>
                <a:lnTo>
                  <a:pt x="382" y="70"/>
                </a:lnTo>
                <a:lnTo>
                  <a:pt x="466" y="111"/>
                </a:lnTo>
                <a:lnTo>
                  <a:pt x="564" y="165"/>
                </a:lnTo>
                <a:lnTo>
                  <a:pt x="649" y="234"/>
                </a:lnTo>
                <a:lnTo>
                  <a:pt x="720" y="296"/>
                </a:lnTo>
                <a:lnTo>
                  <a:pt x="0" y="1000"/>
                </a:lnTo>
                <a:close/>
              </a:path>
            </a:pathLst>
          </a:custGeom>
          <a:solidFill>
            <a:srgbClr val="FDA1F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6652" name="Oval 26651"/>
          <p:cNvSpPr/>
          <p:nvPr/>
        </p:nvSpPr>
        <p:spPr>
          <a:xfrm>
            <a:off x="6591300" y="527050"/>
            <a:ext cx="1581150" cy="1581150"/>
          </a:xfrm>
          <a:prstGeom prst="ellipse">
            <a:avLst/>
          </a:prstGeom>
          <a:gradFill rotWithShape="1">
            <a:gsLst>
              <a:gs pos="0">
                <a:srgbClr val="F8F8F8">
                  <a:alpha val="75000"/>
                </a:srgbClr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6653" name="Straight Connector 26652"/>
          <p:cNvSpPr/>
          <p:nvPr/>
        </p:nvSpPr>
        <p:spPr>
          <a:xfrm>
            <a:off x="6591300" y="1316038"/>
            <a:ext cx="1582738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54" name="Straight Connector 26653"/>
          <p:cNvSpPr/>
          <p:nvPr/>
        </p:nvSpPr>
        <p:spPr>
          <a:xfrm>
            <a:off x="7378700" y="520700"/>
            <a:ext cx="0" cy="159861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55" name="Oval 26654"/>
          <p:cNvSpPr/>
          <p:nvPr/>
        </p:nvSpPr>
        <p:spPr>
          <a:xfrm>
            <a:off x="7361238" y="1300163"/>
            <a:ext cx="33337" cy="33337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6656" name="Straight Connector 26655"/>
          <p:cNvSpPr/>
          <p:nvPr/>
        </p:nvSpPr>
        <p:spPr>
          <a:xfrm>
            <a:off x="7378700" y="487363"/>
            <a:ext cx="0" cy="66675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57" name="Straight Connector 26656"/>
          <p:cNvSpPr/>
          <p:nvPr/>
        </p:nvSpPr>
        <p:spPr>
          <a:xfrm flipV="1">
            <a:off x="7916863" y="730250"/>
            <a:ext cx="50800" cy="571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58" name="Straight Connector 26657"/>
          <p:cNvSpPr/>
          <p:nvPr/>
        </p:nvSpPr>
        <p:spPr>
          <a:xfrm>
            <a:off x="8140700" y="1316038"/>
            <a:ext cx="87313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59" name="Straight Connector 26658"/>
          <p:cNvSpPr/>
          <p:nvPr/>
        </p:nvSpPr>
        <p:spPr>
          <a:xfrm flipH="1" flipV="1">
            <a:off x="6799263" y="719138"/>
            <a:ext cx="46037" cy="4921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60" name="Straight Connector 26659"/>
          <p:cNvSpPr/>
          <p:nvPr/>
        </p:nvSpPr>
        <p:spPr>
          <a:xfrm>
            <a:off x="6519863" y="1316038"/>
            <a:ext cx="90487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61" name="Straight Connector 26660"/>
          <p:cNvSpPr/>
          <p:nvPr/>
        </p:nvSpPr>
        <p:spPr>
          <a:xfrm>
            <a:off x="7910513" y="1868488"/>
            <a:ext cx="47625" cy="47625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62" name="Straight Connector 26661"/>
          <p:cNvSpPr/>
          <p:nvPr/>
        </p:nvSpPr>
        <p:spPr>
          <a:xfrm>
            <a:off x="7378700" y="2041525"/>
            <a:ext cx="3175" cy="12223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63" name="Straight Connector 26662"/>
          <p:cNvSpPr/>
          <p:nvPr/>
        </p:nvSpPr>
        <p:spPr>
          <a:xfrm flipH="1">
            <a:off x="6772275" y="1833563"/>
            <a:ext cx="66675" cy="66675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64" name="Freeform 26663"/>
          <p:cNvSpPr/>
          <p:nvPr/>
        </p:nvSpPr>
        <p:spPr>
          <a:xfrm>
            <a:off x="7378700" y="525463"/>
            <a:ext cx="796925" cy="792162"/>
          </a:xfrm>
          <a:custGeom>
            <a:avLst/>
            <a:gdLst/>
            <a:ahLst/>
            <a:cxnLst/>
            <a:pathLst>
              <a:path w="1014" h="1006">
                <a:moveTo>
                  <a:pt x="0" y="0"/>
                </a:moveTo>
                <a:lnTo>
                  <a:pt x="0" y="1004"/>
                </a:lnTo>
                <a:lnTo>
                  <a:pt x="1014" y="1006"/>
                </a:lnTo>
                <a:lnTo>
                  <a:pt x="986" y="782"/>
                </a:lnTo>
                <a:lnTo>
                  <a:pt x="956" y="694"/>
                </a:lnTo>
                <a:lnTo>
                  <a:pt x="924" y="606"/>
                </a:lnTo>
                <a:lnTo>
                  <a:pt x="890" y="534"/>
                </a:lnTo>
                <a:lnTo>
                  <a:pt x="830" y="434"/>
                </a:lnTo>
                <a:lnTo>
                  <a:pt x="766" y="356"/>
                </a:lnTo>
                <a:lnTo>
                  <a:pt x="712" y="300"/>
                </a:lnTo>
                <a:lnTo>
                  <a:pt x="678" y="264"/>
                </a:lnTo>
                <a:lnTo>
                  <a:pt x="578" y="178"/>
                </a:lnTo>
                <a:lnTo>
                  <a:pt x="460" y="110"/>
                </a:lnTo>
                <a:lnTo>
                  <a:pt x="374" y="72"/>
                </a:lnTo>
                <a:lnTo>
                  <a:pt x="284" y="44"/>
                </a:lnTo>
                <a:lnTo>
                  <a:pt x="188" y="18"/>
                </a:lnTo>
                <a:lnTo>
                  <a:pt x="90" y="4"/>
                </a:lnTo>
                <a:lnTo>
                  <a:pt x="0" y="0"/>
                </a:lnTo>
                <a:close/>
              </a:path>
            </a:pathLst>
          </a:custGeom>
          <a:solidFill>
            <a:srgbClr val="99FFC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6665" name="Oval 26664"/>
          <p:cNvSpPr/>
          <p:nvPr/>
        </p:nvSpPr>
        <p:spPr>
          <a:xfrm>
            <a:off x="496888" y="4700588"/>
            <a:ext cx="1643062" cy="1641475"/>
          </a:xfrm>
          <a:prstGeom prst="ellipse">
            <a:avLst/>
          </a:prstGeom>
          <a:gradFill rotWithShape="1">
            <a:gsLst>
              <a:gs pos="0">
                <a:srgbClr val="F8F8F8">
                  <a:alpha val="75000"/>
                </a:srgbClr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6666" name="Straight Connector 26665"/>
          <p:cNvSpPr/>
          <p:nvPr/>
        </p:nvSpPr>
        <p:spPr>
          <a:xfrm>
            <a:off x="496888" y="5519738"/>
            <a:ext cx="164465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67" name="Straight Connector 26666"/>
          <p:cNvSpPr/>
          <p:nvPr/>
        </p:nvSpPr>
        <p:spPr>
          <a:xfrm>
            <a:off x="1316038" y="4694238"/>
            <a:ext cx="0" cy="165893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68" name="Oval 26667"/>
          <p:cNvSpPr/>
          <p:nvPr/>
        </p:nvSpPr>
        <p:spPr>
          <a:xfrm>
            <a:off x="1296988" y="5502275"/>
            <a:ext cx="34925" cy="34925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6669" name="Straight Connector 26668"/>
          <p:cNvSpPr/>
          <p:nvPr/>
        </p:nvSpPr>
        <p:spPr>
          <a:xfrm>
            <a:off x="1316038" y="4659313"/>
            <a:ext cx="0" cy="6826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70" name="Straight Connector 26669"/>
          <p:cNvSpPr/>
          <p:nvPr/>
        </p:nvSpPr>
        <p:spPr>
          <a:xfrm flipV="1">
            <a:off x="1873250" y="4911725"/>
            <a:ext cx="52388" cy="5873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71" name="Straight Connector 26670"/>
          <p:cNvSpPr/>
          <p:nvPr/>
        </p:nvSpPr>
        <p:spPr>
          <a:xfrm>
            <a:off x="2105025" y="5518150"/>
            <a:ext cx="92075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72" name="Straight Connector 26671"/>
          <p:cNvSpPr/>
          <p:nvPr/>
        </p:nvSpPr>
        <p:spPr>
          <a:xfrm flipH="1" flipV="1">
            <a:off x="712788" y="4899025"/>
            <a:ext cx="49212" cy="5238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73" name="Straight Connector 26672"/>
          <p:cNvSpPr/>
          <p:nvPr/>
        </p:nvSpPr>
        <p:spPr>
          <a:xfrm>
            <a:off x="423863" y="5519738"/>
            <a:ext cx="9525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74" name="Straight Connector 26673"/>
          <p:cNvSpPr/>
          <p:nvPr/>
        </p:nvSpPr>
        <p:spPr>
          <a:xfrm>
            <a:off x="1866900" y="6092825"/>
            <a:ext cx="49213" cy="49213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75" name="Straight Connector 26674"/>
          <p:cNvSpPr/>
          <p:nvPr/>
        </p:nvSpPr>
        <p:spPr>
          <a:xfrm>
            <a:off x="1314450" y="6272213"/>
            <a:ext cx="3175" cy="1270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76" name="Straight Connector 26675"/>
          <p:cNvSpPr/>
          <p:nvPr/>
        </p:nvSpPr>
        <p:spPr>
          <a:xfrm flipH="1">
            <a:off x="687388" y="6056313"/>
            <a:ext cx="68262" cy="6826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77" name="Oval 26676"/>
          <p:cNvSpPr/>
          <p:nvPr/>
        </p:nvSpPr>
        <p:spPr>
          <a:xfrm>
            <a:off x="6929438" y="4792663"/>
            <a:ext cx="1485900" cy="1484312"/>
          </a:xfrm>
          <a:prstGeom prst="ellipse">
            <a:avLst/>
          </a:prstGeom>
          <a:gradFill rotWithShape="1">
            <a:gsLst>
              <a:gs pos="0">
                <a:srgbClr val="F8F8F8">
                  <a:alpha val="75000"/>
                </a:srgbClr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6678" name="Straight Connector 26677"/>
          <p:cNvSpPr/>
          <p:nvPr/>
        </p:nvSpPr>
        <p:spPr>
          <a:xfrm>
            <a:off x="6929438" y="5532438"/>
            <a:ext cx="1487487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79" name="Straight Connector 26678"/>
          <p:cNvSpPr/>
          <p:nvPr/>
        </p:nvSpPr>
        <p:spPr>
          <a:xfrm>
            <a:off x="7670800" y="4786313"/>
            <a:ext cx="0" cy="15001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80" name="Oval 26679"/>
          <p:cNvSpPr/>
          <p:nvPr/>
        </p:nvSpPr>
        <p:spPr>
          <a:xfrm>
            <a:off x="7653338" y="5518150"/>
            <a:ext cx="31750" cy="31750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6681" name="Straight Connector 26680"/>
          <p:cNvSpPr/>
          <p:nvPr/>
        </p:nvSpPr>
        <p:spPr>
          <a:xfrm>
            <a:off x="7670800" y="4754563"/>
            <a:ext cx="0" cy="6191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82" name="Straight Connector 26681"/>
          <p:cNvSpPr/>
          <p:nvPr/>
        </p:nvSpPr>
        <p:spPr>
          <a:xfrm flipV="1">
            <a:off x="8175625" y="4983163"/>
            <a:ext cx="47625" cy="52387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83" name="Straight Connector 26682"/>
          <p:cNvSpPr/>
          <p:nvPr/>
        </p:nvSpPr>
        <p:spPr>
          <a:xfrm>
            <a:off x="8385175" y="5532438"/>
            <a:ext cx="8255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84" name="Straight Connector 26683"/>
          <p:cNvSpPr/>
          <p:nvPr/>
        </p:nvSpPr>
        <p:spPr>
          <a:xfrm flipH="1" flipV="1">
            <a:off x="7124700" y="4972050"/>
            <a:ext cx="44450" cy="47625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85" name="Straight Connector 26684"/>
          <p:cNvSpPr/>
          <p:nvPr/>
        </p:nvSpPr>
        <p:spPr>
          <a:xfrm>
            <a:off x="6862763" y="5532438"/>
            <a:ext cx="85725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86" name="Straight Connector 26685"/>
          <p:cNvSpPr/>
          <p:nvPr/>
        </p:nvSpPr>
        <p:spPr>
          <a:xfrm>
            <a:off x="8169275" y="6053138"/>
            <a:ext cx="44450" cy="42862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87" name="Straight Connector 26686"/>
          <p:cNvSpPr/>
          <p:nvPr/>
        </p:nvSpPr>
        <p:spPr>
          <a:xfrm>
            <a:off x="7669213" y="6213475"/>
            <a:ext cx="3175" cy="11588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88" name="Straight Connector 26687"/>
          <p:cNvSpPr/>
          <p:nvPr/>
        </p:nvSpPr>
        <p:spPr>
          <a:xfrm flipH="1">
            <a:off x="7100888" y="6019800"/>
            <a:ext cx="61912" cy="61913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6692" name="Freeform 26691"/>
          <p:cNvSpPr/>
          <p:nvPr/>
        </p:nvSpPr>
        <p:spPr>
          <a:xfrm>
            <a:off x="7670800" y="4791075"/>
            <a:ext cx="744538" cy="1489075"/>
          </a:xfrm>
          <a:custGeom>
            <a:avLst/>
            <a:gdLst/>
            <a:ahLst/>
            <a:cxnLst/>
            <a:pathLst>
              <a:path w="1008" h="2016">
                <a:moveTo>
                  <a:pt x="0" y="0"/>
                </a:moveTo>
                <a:lnTo>
                  <a:pt x="0" y="1004"/>
                </a:lnTo>
                <a:lnTo>
                  <a:pt x="4" y="2016"/>
                </a:lnTo>
                <a:lnTo>
                  <a:pt x="166" y="2004"/>
                </a:lnTo>
                <a:lnTo>
                  <a:pt x="306" y="1966"/>
                </a:lnTo>
                <a:lnTo>
                  <a:pt x="410" y="1924"/>
                </a:lnTo>
                <a:lnTo>
                  <a:pt x="518" y="1872"/>
                </a:lnTo>
                <a:lnTo>
                  <a:pt x="714" y="1728"/>
                </a:lnTo>
                <a:lnTo>
                  <a:pt x="846" y="1554"/>
                </a:lnTo>
                <a:lnTo>
                  <a:pt x="908" y="1452"/>
                </a:lnTo>
                <a:lnTo>
                  <a:pt x="956" y="1336"/>
                </a:lnTo>
                <a:lnTo>
                  <a:pt x="988" y="1196"/>
                </a:lnTo>
                <a:lnTo>
                  <a:pt x="1008" y="1054"/>
                </a:lnTo>
                <a:lnTo>
                  <a:pt x="1006" y="926"/>
                </a:lnTo>
                <a:lnTo>
                  <a:pt x="986" y="782"/>
                </a:lnTo>
                <a:lnTo>
                  <a:pt x="956" y="694"/>
                </a:lnTo>
                <a:lnTo>
                  <a:pt x="924" y="606"/>
                </a:lnTo>
                <a:lnTo>
                  <a:pt x="890" y="534"/>
                </a:lnTo>
                <a:lnTo>
                  <a:pt x="830" y="434"/>
                </a:lnTo>
                <a:lnTo>
                  <a:pt x="766" y="356"/>
                </a:lnTo>
                <a:lnTo>
                  <a:pt x="712" y="300"/>
                </a:lnTo>
                <a:lnTo>
                  <a:pt x="678" y="264"/>
                </a:lnTo>
                <a:lnTo>
                  <a:pt x="578" y="178"/>
                </a:lnTo>
                <a:lnTo>
                  <a:pt x="460" y="110"/>
                </a:lnTo>
                <a:lnTo>
                  <a:pt x="374" y="72"/>
                </a:lnTo>
                <a:lnTo>
                  <a:pt x="284" y="44"/>
                </a:lnTo>
                <a:lnTo>
                  <a:pt x="188" y="18"/>
                </a:lnTo>
                <a:lnTo>
                  <a:pt x="90" y="4"/>
                </a:lnTo>
                <a:lnTo>
                  <a:pt x="0" y="0"/>
                </a:lnTo>
                <a:close/>
              </a:path>
            </a:pathLst>
          </a:custGeom>
          <a:solidFill>
            <a:srgbClr val="FF6699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6694" name="Freeform 26693"/>
          <p:cNvSpPr/>
          <p:nvPr/>
        </p:nvSpPr>
        <p:spPr>
          <a:xfrm>
            <a:off x="1316038" y="4699000"/>
            <a:ext cx="822325" cy="1417638"/>
          </a:xfrm>
          <a:custGeom>
            <a:avLst/>
            <a:gdLst/>
            <a:ahLst/>
            <a:cxnLst/>
            <a:pathLst>
              <a:path w="1008" h="1736">
                <a:moveTo>
                  <a:pt x="0" y="0"/>
                </a:moveTo>
                <a:lnTo>
                  <a:pt x="0" y="1004"/>
                </a:lnTo>
                <a:lnTo>
                  <a:pt x="700" y="1736"/>
                </a:lnTo>
                <a:lnTo>
                  <a:pt x="846" y="1554"/>
                </a:lnTo>
                <a:lnTo>
                  <a:pt x="908" y="1452"/>
                </a:lnTo>
                <a:lnTo>
                  <a:pt x="956" y="1336"/>
                </a:lnTo>
                <a:lnTo>
                  <a:pt x="988" y="1196"/>
                </a:lnTo>
                <a:lnTo>
                  <a:pt x="1008" y="1054"/>
                </a:lnTo>
                <a:lnTo>
                  <a:pt x="1006" y="926"/>
                </a:lnTo>
                <a:lnTo>
                  <a:pt x="986" y="782"/>
                </a:lnTo>
                <a:lnTo>
                  <a:pt x="956" y="694"/>
                </a:lnTo>
                <a:lnTo>
                  <a:pt x="924" y="606"/>
                </a:lnTo>
                <a:lnTo>
                  <a:pt x="890" y="534"/>
                </a:lnTo>
                <a:lnTo>
                  <a:pt x="830" y="434"/>
                </a:lnTo>
                <a:lnTo>
                  <a:pt x="766" y="356"/>
                </a:lnTo>
                <a:lnTo>
                  <a:pt x="712" y="300"/>
                </a:lnTo>
                <a:lnTo>
                  <a:pt x="678" y="264"/>
                </a:lnTo>
                <a:lnTo>
                  <a:pt x="578" y="178"/>
                </a:lnTo>
                <a:lnTo>
                  <a:pt x="460" y="110"/>
                </a:lnTo>
                <a:lnTo>
                  <a:pt x="374" y="72"/>
                </a:lnTo>
                <a:lnTo>
                  <a:pt x="284" y="44"/>
                </a:lnTo>
                <a:lnTo>
                  <a:pt x="188" y="18"/>
                </a:lnTo>
                <a:lnTo>
                  <a:pt x="90" y="4"/>
                </a:lnTo>
                <a:lnTo>
                  <a:pt x="0" y="0"/>
                </a:lnTo>
                <a:close/>
              </a:path>
            </a:pathLst>
          </a:custGeom>
          <a:solidFill>
            <a:srgbClr val="66FF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26705" name="Group 26704"/>
          <p:cNvGrpSpPr/>
          <p:nvPr/>
        </p:nvGrpSpPr>
        <p:grpSpPr>
          <a:xfrm>
            <a:off x="1606550" y="641350"/>
            <a:ext cx="7172325" cy="5240338"/>
            <a:chOff x="1012" y="404"/>
            <a:chExt cx="4518" cy="3301"/>
          </a:xfrm>
        </p:grpSpPr>
        <p:graphicFrame>
          <p:nvGraphicFramePr>
            <p:cNvPr id="26689" name="Object 26688"/>
            <p:cNvGraphicFramePr/>
            <p:nvPr/>
          </p:nvGraphicFramePr>
          <p:xfrm>
            <a:off x="1684" y="432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4" name="" r:id="rId1" imgW="152400" imgH="393065" progId="Equation.DSMT4">
                    <p:embed/>
                  </p:oleObj>
                </mc:Choice>
                <mc:Fallback>
                  <p:oleObj name="" r:id="rId1" imgW="152400" imgH="393065" progId="Equation.DSMT4">
                    <p:embed/>
                    <p:pic>
                      <p:nvPicPr>
                        <p:cNvPr id="0" name="Picture 3083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684" y="432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690" name="Object 26689"/>
            <p:cNvGraphicFramePr/>
            <p:nvPr/>
          </p:nvGraphicFramePr>
          <p:xfrm>
            <a:off x="5204" y="412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5" name="" r:id="rId3" imgW="152400" imgH="393065" progId="Equation.DSMT4">
                    <p:embed/>
                  </p:oleObj>
                </mc:Choice>
                <mc:Fallback>
                  <p:oleObj name="" r:id="rId3" imgW="152400" imgH="393065" progId="Equation.DSMT4">
                    <p:embed/>
                    <p:pic>
                      <p:nvPicPr>
                        <p:cNvPr id="0" name="Picture 3084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204" y="412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691" name="Object 26690"/>
            <p:cNvGraphicFramePr/>
            <p:nvPr/>
          </p:nvGraphicFramePr>
          <p:xfrm>
            <a:off x="4782" y="404"/>
            <a:ext cx="168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6" name="" r:id="rId5" imgW="165100" imgH="393065" progId="Equation.DSMT4">
                    <p:embed/>
                  </p:oleObj>
                </mc:Choice>
                <mc:Fallback>
                  <p:oleObj name="" r:id="rId5" imgW="165100" imgH="393065" progId="Equation.DSMT4">
                    <p:embed/>
                    <p:pic>
                      <p:nvPicPr>
                        <p:cNvPr id="0" name="Picture 3085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782" y="404"/>
                          <a:ext cx="168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693" name="Object 26692"/>
            <p:cNvGraphicFramePr/>
            <p:nvPr/>
          </p:nvGraphicFramePr>
          <p:xfrm>
            <a:off x="5362" y="3288"/>
            <a:ext cx="168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7" name="" r:id="rId7" imgW="165100" imgH="393065" progId="Equation.DSMT4">
                    <p:embed/>
                  </p:oleObj>
                </mc:Choice>
                <mc:Fallback>
                  <p:oleObj name="" r:id="rId7" imgW="165100" imgH="393065" progId="Equation.DSMT4">
                    <p:embed/>
                    <p:pic>
                      <p:nvPicPr>
                        <p:cNvPr id="0" name="Picture 3086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5362" y="3288"/>
                          <a:ext cx="168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695" name="Object 26694"/>
            <p:cNvGraphicFramePr/>
            <p:nvPr/>
          </p:nvGraphicFramePr>
          <p:xfrm>
            <a:off x="1012" y="3180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8" name="" r:id="rId9" imgW="152400" imgH="393065" progId="Equation.DSMT4">
                    <p:embed/>
                  </p:oleObj>
                </mc:Choice>
                <mc:Fallback>
                  <p:oleObj name="" r:id="rId9" imgW="152400" imgH="393065" progId="Equation.DSMT4">
                    <p:embed/>
                    <p:pic>
                      <p:nvPicPr>
                        <p:cNvPr id="0" name="Picture 3087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012" y="3180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6696" name="Object 26695"/>
            <p:cNvGraphicFramePr/>
            <p:nvPr/>
          </p:nvGraphicFramePr>
          <p:xfrm>
            <a:off x="4988" y="3304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9" name="" r:id="rId11" imgW="152400" imgH="393065" progId="Equation.DSMT4">
                    <p:embed/>
                  </p:oleObj>
                </mc:Choice>
                <mc:Fallback>
                  <p:oleObj name="" r:id="rId11" imgW="152400" imgH="393065" progId="Equation.DSMT4">
                    <p:embed/>
                    <p:pic>
                      <p:nvPicPr>
                        <p:cNvPr id="0" name="Picture 3088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4988" y="3304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697" name="Rectangle 26696"/>
          <p:cNvSpPr/>
          <p:nvPr/>
        </p:nvSpPr>
        <p:spPr>
          <a:xfrm>
            <a:off x="0" y="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6698" name="Rectangle 26697"/>
          <p:cNvSpPr/>
          <p:nvPr/>
        </p:nvSpPr>
        <p:spPr>
          <a:xfrm>
            <a:off x="0" y="666750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6699" name="Rectangle 26698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6700" name="Rectangle 26699"/>
          <p:cNvSpPr/>
          <p:nvPr/>
        </p:nvSpPr>
        <p:spPr>
          <a:xfrm>
            <a:off x="893445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aphicFrame>
        <p:nvGraphicFramePr>
          <p:cNvPr id="26701" name="Object 26700"/>
          <p:cNvGraphicFramePr/>
          <p:nvPr/>
        </p:nvGraphicFramePr>
        <p:xfrm>
          <a:off x="955675" y="3086100"/>
          <a:ext cx="1281113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" r:id="rId13" imgW="558800" imgH="393700" progId="Equation.DSMT4">
                  <p:embed/>
                </p:oleObj>
              </mc:Choice>
              <mc:Fallback>
                <p:oleObj name="" r:id="rId13" imgW="558800" imgH="393700" progId="Equation.DSMT4">
                  <p:embed/>
                  <p:pic>
                    <p:nvPicPr>
                      <p:cNvPr id="0" name="Picture 3089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955675" y="3086100"/>
                        <a:ext cx="1281113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702" name="Object 26701"/>
          <p:cNvGraphicFramePr/>
          <p:nvPr/>
        </p:nvGraphicFramePr>
        <p:xfrm>
          <a:off x="6570663" y="3168650"/>
          <a:ext cx="349250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" r:id="rId15" imgW="152400" imgH="393065" progId="Equation.DSMT4">
                  <p:embed/>
                </p:oleObj>
              </mc:Choice>
              <mc:Fallback>
                <p:oleObj name="" r:id="rId15" imgW="152400" imgH="393065" progId="Equation.DSMT4">
                  <p:embed/>
                  <p:pic>
                    <p:nvPicPr>
                      <p:cNvPr id="0" name="Picture 3090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570663" y="3168650"/>
                        <a:ext cx="349250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703" name="Freeform 26702"/>
          <p:cNvSpPr/>
          <p:nvPr/>
        </p:nvSpPr>
        <p:spPr>
          <a:xfrm>
            <a:off x="4419600" y="2216150"/>
            <a:ext cx="1130300" cy="1593850"/>
          </a:xfrm>
          <a:custGeom>
            <a:avLst/>
            <a:gdLst/>
            <a:ahLst/>
            <a:cxnLst/>
            <a:pathLst>
              <a:path w="712" h="1004">
                <a:moveTo>
                  <a:pt x="0" y="0"/>
                </a:moveTo>
                <a:lnTo>
                  <a:pt x="0" y="1004"/>
                </a:lnTo>
                <a:lnTo>
                  <a:pt x="712" y="300"/>
                </a:lnTo>
                <a:lnTo>
                  <a:pt x="674" y="257"/>
                </a:lnTo>
                <a:lnTo>
                  <a:pt x="590" y="188"/>
                </a:lnTo>
                <a:lnTo>
                  <a:pt x="503" y="136"/>
                </a:lnTo>
                <a:lnTo>
                  <a:pt x="395" y="80"/>
                </a:lnTo>
                <a:lnTo>
                  <a:pt x="296" y="46"/>
                </a:lnTo>
                <a:lnTo>
                  <a:pt x="192" y="19"/>
                </a:lnTo>
                <a:lnTo>
                  <a:pt x="89" y="8"/>
                </a:lnTo>
                <a:lnTo>
                  <a:pt x="0" y="0"/>
                </a:lnTo>
                <a:close/>
              </a:path>
            </a:pathLst>
          </a:custGeom>
          <a:solidFill>
            <a:srgbClr val="FDA1F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6706" name="Freeform 26705"/>
          <p:cNvSpPr/>
          <p:nvPr/>
        </p:nvSpPr>
        <p:spPr>
          <a:xfrm>
            <a:off x="4425950" y="2679700"/>
            <a:ext cx="1600200" cy="2292350"/>
          </a:xfrm>
          <a:custGeom>
            <a:avLst/>
            <a:gdLst/>
            <a:ahLst/>
            <a:cxnLst/>
            <a:pathLst>
              <a:path w="1008" h="1444">
                <a:moveTo>
                  <a:pt x="708" y="0"/>
                </a:moveTo>
                <a:lnTo>
                  <a:pt x="0" y="712"/>
                </a:lnTo>
                <a:lnTo>
                  <a:pt x="700" y="1444"/>
                </a:lnTo>
                <a:lnTo>
                  <a:pt x="852" y="1250"/>
                </a:lnTo>
                <a:lnTo>
                  <a:pt x="940" y="1074"/>
                </a:lnTo>
                <a:lnTo>
                  <a:pt x="986" y="906"/>
                </a:lnTo>
                <a:lnTo>
                  <a:pt x="1008" y="712"/>
                </a:lnTo>
                <a:lnTo>
                  <a:pt x="986" y="508"/>
                </a:lnTo>
                <a:lnTo>
                  <a:pt x="928" y="320"/>
                </a:lnTo>
                <a:lnTo>
                  <a:pt x="834" y="154"/>
                </a:lnTo>
                <a:lnTo>
                  <a:pt x="708" y="0"/>
                </a:lnTo>
                <a:close/>
              </a:path>
            </a:pathLst>
          </a:custGeom>
          <a:solidFill>
            <a:srgbClr val="99FFC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26707" name="Group 26706"/>
          <p:cNvGrpSpPr/>
          <p:nvPr/>
        </p:nvGrpSpPr>
        <p:grpSpPr>
          <a:xfrm>
            <a:off x="2827338" y="2205038"/>
            <a:ext cx="3198812" cy="3227387"/>
            <a:chOff x="1781" y="1389"/>
            <a:chExt cx="2015" cy="2033"/>
          </a:xfrm>
        </p:grpSpPr>
        <p:sp>
          <p:nvSpPr>
            <p:cNvPr id="26628" name="Straight Connector 26627"/>
            <p:cNvSpPr/>
            <p:nvPr/>
          </p:nvSpPr>
          <p:spPr>
            <a:xfrm>
              <a:off x="1781" y="2401"/>
              <a:ext cx="201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6629" name="Straight Connector 26628"/>
            <p:cNvSpPr/>
            <p:nvPr/>
          </p:nvSpPr>
          <p:spPr>
            <a:xfrm>
              <a:off x="2784" y="1389"/>
              <a:ext cx="0" cy="2033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26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6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325" name="Rectangle 3324"/>
          <p:cNvSpPr/>
          <p:nvPr/>
        </p:nvSpPr>
        <p:spPr>
          <a:xfrm rot="5400000">
            <a:off x="4237038" y="5192713"/>
            <a:ext cx="1016000" cy="254000"/>
          </a:xfrm>
          <a:prstGeom prst="rect">
            <a:avLst/>
          </a:prstGeom>
          <a:gradFill rotWithShape="1">
            <a:gsLst>
              <a:gs pos="0">
                <a:srgbClr val="FDA1F0">
                  <a:gamma/>
                  <a:shade val="66275"/>
                  <a:invGamma/>
                </a:srgbClr>
              </a:gs>
              <a:gs pos="50000">
                <a:srgbClr val="FDA1F0"/>
              </a:gs>
              <a:gs pos="100000">
                <a:srgbClr val="FDA1F0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326" name="Rectangle 3325"/>
          <p:cNvSpPr/>
          <p:nvPr/>
        </p:nvSpPr>
        <p:spPr>
          <a:xfrm rot="5400000">
            <a:off x="4491038" y="5192713"/>
            <a:ext cx="1016000" cy="254000"/>
          </a:xfrm>
          <a:prstGeom prst="rect">
            <a:avLst/>
          </a:prstGeom>
          <a:gradFill rotWithShape="1">
            <a:gsLst>
              <a:gs pos="0">
                <a:srgbClr val="FDA1F0">
                  <a:gamma/>
                  <a:shade val="66275"/>
                  <a:invGamma/>
                </a:srgbClr>
              </a:gs>
              <a:gs pos="50000">
                <a:srgbClr val="FDA1F0"/>
              </a:gs>
              <a:gs pos="100000">
                <a:srgbClr val="FDA1F0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317" name="Rectangle 3316"/>
          <p:cNvSpPr/>
          <p:nvPr/>
        </p:nvSpPr>
        <p:spPr>
          <a:xfrm rot="5400000">
            <a:off x="2586038" y="5319713"/>
            <a:ext cx="1524000" cy="508000"/>
          </a:xfrm>
          <a:prstGeom prst="rect">
            <a:avLst/>
          </a:prstGeom>
          <a:gradFill rotWithShape="1">
            <a:gsLst>
              <a:gs pos="0">
                <a:srgbClr val="33CCFF">
                  <a:gamma/>
                  <a:shade val="66275"/>
                  <a:invGamma/>
                </a:srgbClr>
              </a:gs>
              <a:gs pos="50000">
                <a:srgbClr val="33CCFF"/>
              </a:gs>
              <a:gs pos="100000">
                <a:srgbClr val="33CCFF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318" name="Rectangle 3317"/>
          <p:cNvSpPr/>
          <p:nvPr/>
        </p:nvSpPr>
        <p:spPr>
          <a:xfrm rot="5400000">
            <a:off x="3094038" y="5319713"/>
            <a:ext cx="1524000" cy="508000"/>
          </a:xfrm>
          <a:prstGeom prst="rect">
            <a:avLst/>
          </a:prstGeom>
          <a:gradFill rotWithShape="1">
            <a:gsLst>
              <a:gs pos="0">
                <a:srgbClr val="33CCFF">
                  <a:gamma/>
                  <a:shade val="66275"/>
                  <a:invGamma/>
                </a:srgbClr>
              </a:gs>
              <a:gs pos="50000">
                <a:srgbClr val="33CCFF"/>
              </a:gs>
              <a:gs pos="100000">
                <a:srgbClr val="33CCFF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319" name="Rectangle 3318"/>
          <p:cNvSpPr/>
          <p:nvPr/>
        </p:nvSpPr>
        <p:spPr>
          <a:xfrm rot="5400000">
            <a:off x="3602038" y="5319713"/>
            <a:ext cx="1524000" cy="508000"/>
          </a:xfrm>
          <a:prstGeom prst="rect">
            <a:avLst/>
          </a:prstGeom>
          <a:gradFill rotWithShape="1">
            <a:gsLst>
              <a:gs pos="0">
                <a:srgbClr val="33CCFF">
                  <a:gamma/>
                  <a:shade val="66275"/>
                  <a:invGamma/>
                </a:srgbClr>
              </a:gs>
              <a:gs pos="50000">
                <a:srgbClr val="33CCFF"/>
              </a:gs>
              <a:gs pos="100000">
                <a:srgbClr val="33CCFF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74" name="Rectangle 3173"/>
          <p:cNvSpPr/>
          <p:nvPr/>
        </p:nvSpPr>
        <p:spPr>
          <a:xfrm>
            <a:off x="2078038" y="1128713"/>
            <a:ext cx="508000" cy="1524000"/>
          </a:xfrm>
          <a:prstGeom prst="rect">
            <a:avLst/>
          </a:prstGeom>
          <a:gradFill rotWithShape="1">
            <a:gsLst>
              <a:gs pos="0">
                <a:srgbClr val="33CCFF">
                  <a:gamma/>
                  <a:shade val="66275"/>
                  <a:invGamma/>
                </a:srgbClr>
              </a:gs>
              <a:gs pos="50000">
                <a:srgbClr val="33CCFF"/>
              </a:gs>
              <a:gs pos="100000">
                <a:srgbClr val="33CCFF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3300" name="Group 3299"/>
          <p:cNvGrpSpPr/>
          <p:nvPr/>
        </p:nvGrpSpPr>
        <p:grpSpPr>
          <a:xfrm>
            <a:off x="2078038" y="1128713"/>
            <a:ext cx="5156200" cy="1524000"/>
            <a:chOff x="879" y="811"/>
            <a:chExt cx="3248" cy="960"/>
          </a:xfrm>
        </p:grpSpPr>
        <p:sp>
          <p:nvSpPr>
            <p:cNvPr id="3280" name="Rectangle 3279"/>
            <p:cNvSpPr/>
            <p:nvPr/>
          </p:nvSpPr>
          <p:spPr>
            <a:xfrm>
              <a:off x="879" y="811"/>
              <a:ext cx="1280" cy="96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81" name="Rectangle 3280"/>
            <p:cNvSpPr/>
            <p:nvPr/>
          </p:nvSpPr>
          <p:spPr>
            <a:xfrm>
              <a:off x="2847" y="811"/>
              <a:ext cx="1280" cy="96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3282" name="Rectangle 3281"/>
          <p:cNvSpPr/>
          <p:nvPr/>
        </p:nvSpPr>
        <p:spPr>
          <a:xfrm>
            <a:off x="2586038" y="1128713"/>
            <a:ext cx="508000" cy="1524000"/>
          </a:xfrm>
          <a:prstGeom prst="rect">
            <a:avLst/>
          </a:prstGeom>
          <a:gradFill rotWithShape="1">
            <a:gsLst>
              <a:gs pos="0">
                <a:srgbClr val="33CCFF">
                  <a:gamma/>
                  <a:shade val="66275"/>
                  <a:invGamma/>
                </a:srgbClr>
              </a:gs>
              <a:gs pos="50000">
                <a:srgbClr val="33CCFF"/>
              </a:gs>
              <a:gs pos="100000">
                <a:srgbClr val="33CCFF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285" name="Rectangle 3284"/>
          <p:cNvSpPr/>
          <p:nvPr/>
        </p:nvSpPr>
        <p:spPr>
          <a:xfrm>
            <a:off x="5202238" y="1128713"/>
            <a:ext cx="2032000" cy="254000"/>
          </a:xfrm>
          <a:prstGeom prst="rect">
            <a:avLst/>
          </a:prstGeom>
          <a:gradFill rotWithShape="1">
            <a:gsLst>
              <a:gs pos="0">
                <a:srgbClr val="FDA1F0">
                  <a:gamma/>
                  <a:shade val="66275"/>
                  <a:invGamma/>
                </a:srgbClr>
              </a:gs>
              <a:gs pos="50000">
                <a:srgbClr val="FDA1F0"/>
              </a:gs>
              <a:gs pos="100000">
                <a:srgbClr val="FDA1F0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291" name="Rectangle 3290"/>
          <p:cNvSpPr/>
          <p:nvPr/>
        </p:nvSpPr>
        <p:spPr>
          <a:xfrm>
            <a:off x="2078038" y="1128713"/>
            <a:ext cx="508000" cy="15240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292" name="Rectangle 3291"/>
          <p:cNvSpPr/>
          <p:nvPr/>
        </p:nvSpPr>
        <p:spPr>
          <a:xfrm>
            <a:off x="2586038" y="1128713"/>
            <a:ext cx="508000" cy="15240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293" name="Rectangle 3292"/>
          <p:cNvSpPr/>
          <p:nvPr/>
        </p:nvSpPr>
        <p:spPr>
          <a:xfrm>
            <a:off x="3094038" y="1128713"/>
            <a:ext cx="508000" cy="15240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3302" name="Group 3301"/>
          <p:cNvGrpSpPr/>
          <p:nvPr/>
        </p:nvGrpSpPr>
        <p:grpSpPr>
          <a:xfrm>
            <a:off x="5202238" y="1128713"/>
            <a:ext cx="2032000" cy="1270000"/>
            <a:chOff x="2847" y="811"/>
            <a:chExt cx="1280" cy="800"/>
          </a:xfrm>
        </p:grpSpPr>
        <p:sp>
          <p:nvSpPr>
            <p:cNvPr id="3294" name="Rectangle 3293"/>
            <p:cNvSpPr/>
            <p:nvPr/>
          </p:nvSpPr>
          <p:spPr>
            <a:xfrm>
              <a:off x="2847" y="811"/>
              <a:ext cx="1280" cy="16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95" name="Rectangle 3294"/>
            <p:cNvSpPr/>
            <p:nvPr/>
          </p:nvSpPr>
          <p:spPr>
            <a:xfrm>
              <a:off x="2847" y="971"/>
              <a:ext cx="1280" cy="16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96" name="Rectangle 3295"/>
            <p:cNvSpPr/>
            <p:nvPr/>
          </p:nvSpPr>
          <p:spPr>
            <a:xfrm>
              <a:off x="2847" y="1131"/>
              <a:ext cx="1280" cy="16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97" name="Rectangle 3296"/>
            <p:cNvSpPr/>
            <p:nvPr/>
          </p:nvSpPr>
          <p:spPr>
            <a:xfrm>
              <a:off x="2847" y="1291"/>
              <a:ext cx="1280" cy="16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98" name="Rectangle 3297"/>
            <p:cNvSpPr/>
            <p:nvPr/>
          </p:nvSpPr>
          <p:spPr>
            <a:xfrm>
              <a:off x="2847" y="1451"/>
              <a:ext cx="1280" cy="16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3301" name="Rectangle 3300"/>
          <p:cNvSpPr/>
          <p:nvPr/>
        </p:nvSpPr>
        <p:spPr>
          <a:xfrm>
            <a:off x="3094038" y="1128713"/>
            <a:ext cx="508000" cy="1524000"/>
          </a:xfrm>
          <a:prstGeom prst="rect">
            <a:avLst/>
          </a:prstGeom>
          <a:gradFill rotWithShape="1">
            <a:gsLst>
              <a:gs pos="0">
                <a:srgbClr val="33CCFF">
                  <a:gamma/>
                  <a:shade val="66275"/>
                  <a:invGamma/>
                </a:srgbClr>
              </a:gs>
              <a:gs pos="50000">
                <a:srgbClr val="33CCFF"/>
              </a:gs>
              <a:gs pos="100000">
                <a:srgbClr val="33CCFF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3306" name="Group 3305"/>
          <p:cNvGrpSpPr/>
          <p:nvPr/>
        </p:nvGrpSpPr>
        <p:grpSpPr>
          <a:xfrm>
            <a:off x="2078038" y="1636713"/>
            <a:ext cx="2032000" cy="508000"/>
            <a:chOff x="879" y="1131"/>
            <a:chExt cx="1280" cy="320"/>
          </a:xfrm>
        </p:grpSpPr>
        <p:sp>
          <p:nvSpPr>
            <p:cNvPr id="3304" name="Straight Connector 3303"/>
            <p:cNvSpPr/>
            <p:nvPr/>
          </p:nvSpPr>
          <p:spPr>
            <a:xfrm>
              <a:off x="879" y="1131"/>
              <a:ext cx="12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305" name="Straight Connector 3304"/>
            <p:cNvSpPr/>
            <p:nvPr/>
          </p:nvSpPr>
          <p:spPr>
            <a:xfrm>
              <a:off x="879" y="1451"/>
              <a:ext cx="12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3313" name="Straight Connector 3312"/>
          <p:cNvSpPr/>
          <p:nvPr/>
        </p:nvSpPr>
        <p:spPr>
          <a:xfrm>
            <a:off x="6218238" y="1128713"/>
            <a:ext cx="0" cy="1524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3316" name="Group 3315"/>
          <p:cNvGrpSpPr/>
          <p:nvPr/>
        </p:nvGrpSpPr>
        <p:grpSpPr>
          <a:xfrm>
            <a:off x="3094038" y="4811713"/>
            <a:ext cx="2032000" cy="1524000"/>
            <a:chOff x="1887" y="2391"/>
            <a:chExt cx="1280" cy="960"/>
          </a:xfrm>
        </p:grpSpPr>
        <p:sp>
          <p:nvSpPr>
            <p:cNvPr id="3177" name="Rectangle 3176"/>
            <p:cNvSpPr/>
            <p:nvPr/>
          </p:nvSpPr>
          <p:spPr>
            <a:xfrm>
              <a:off x="2527" y="239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78" name="Rectangle 3177"/>
            <p:cNvSpPr/>
            <p:nvPr/>
          </p:nvSpPr>
          <p:spPr>
            <a:xfrm>
              <a:off x="2847" y="239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79" name="Rectangle 3178"/>
            <p:cNvSpPr/>
            <p:nvPr/>
          </p:nvSpPr>
          <p:spPr>
            <a:xfrm>
              <a:off x="1887" y="271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80" name="Rectangle 3179"/>
            <p:cNvSpPr/>
            <p:nvPr/>
          </p:nvSpPr>
          <p:spPr>
            <a:xfrm>
              <a:off x="2207" y="271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81" name="Rectangle 3180"/>
            <p:cNvSpPr/>
            <p:nvPr/>
          </p:nvSpPr>
          <p:spPr>
            <a:xfrm>
              <a:off x="2527" y="271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82" name="Rectangle 3181"/>
            <p:cNvSpPr/>
            <p:nvPr/>
          </p:nvSpPr>
          <p:spPr>
            <a:xfrm>
              <a:off x="2847" y="271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91" name="Rectangle 3190"/>
            <p:cNvSpPr/>
            <p:nvPr/>
          </p:nvSpPr>
          <p:spPr>
            <a:xfrm>
              <a:off x="1887" y="303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92" name="Rectangle 3191"/>
            <p:cNvSpPr/>
            <p:nvPr/>
          </p:nvSpPr>
          <p:spPr>
            <a:xfrm>
              <a:off x="2207" y="303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93" name="Rectangle 3192"/>
            <p:cNvSpPr/>
            <p:nvPr/>
          </p:nvSpPr>
          <p:spPr>
            <a:xfrm>
              <a:off x="2527" y="303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194" name="Rectangle 3193"/>
            <p:cNvSpPr/>
            <p:nvPr/>
          </p:nvSpPr>
          <p:spPr>
            <a:xfrm>
              <a:off x="2847" y="303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314" name="Rectangle 3313"/>
            <p:cNvSpPr/>
            <p:nvPr/>
          </p:nvSpPr>
          <p:spPr>
            <a:xfrm>
              <a:off x="1887" y="239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315" name="Rectangle 3314"/>
            <p:cNvSpPr/>
            <p:nvPr/>
          </p:nvSpPr>
          <p:spPr>
            <a:xfrm>
              <a:off x="2207" y="239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3327" name="Group 3326"/>
          <p:cNvGrpSpPr/>
          <p:nvPr/>
        </p:nvGrpSpPr>
        <p:grpSpPr>
          <a:xfrm>
            <a:off x="1036638" y="1155700"/>
            <a:ext cx="7162800" cy="1512888"/>
            <a:chOff x="642" y="718"/>
            <a:chExt cx="4512" cy="953"/>
          </a:xfrm>
        </p:grpSpPr>
        <p:graphicFrame>
          <p:nvGraphicFramePr>
            <p:cNvPr id="3321" name="Object 3320"/>
            <p:cNvGraphicFramePr/>
            <p:nvPr/>
          </p:nvGraphicFramePr>
          <p:xfrm>
            <a:off x="642" y="718"/>
            <a:ext cx="400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5" name="" r:id="rId1" imgW="165100" imgH="393065" progId="Equation.DSMT4">
                    <p:embed/>
                  </p:oleObj>
                </mc:Choice>
                <mc:Fallback>
                  <p:oleObj name="" r:id="rId1" imgW="165100" imgH="393065" progId="Equation.DSMT4">
                    <p:embed/>
                    <p:pic>
                      <p:nvPicPr>
                        <p:cNvPr id="0" name="Picture 3224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642" y="718"/>
                          <a:ext cx="400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22" name="Object 3321"/>
            <p:cNvGraphicFramePr/>
            <p:nvPr/>
          </p:nvGraphicFramePr>
          <p:xfrm>
            <a:off x="4785" y="718"/>
            <a:ext cx="369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6" name="" r:id="rId3" imgW="152400" imgH="393065" progId="Equation.DSMT4">
                    <p:embed/>
                  </p:oleObj>
                </mc:Choice>
                <mc:Fallback>
                  <p:oleObj name="" r:id="rId3" imgW="152400" imgH="393065" progId="Equation.DSMT4">
                    <p:embed/>
                    <p:pic>
                      <p:nvPicPr>
                        <p:cNvPr id="0" name="Picture 3225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785" y="718"/>
                          <a:ext cx="369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23" name="Text Box 3322"/>
            <p:cNvSpPr txBox="1"/>
            <p:nvPr/>
          </p:nvSpPr>
          <p:spPr>
            <a:xfrm>
              <a:off x="2800" y="871"/>
              <a:ext cx="477" cy="57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5400">
                  <a:latin typeface="Comic Sans MS" panose="030F0702030302020204" pitchFamily="66" charset="0"/>
                </a:rPr>
                <a:t>+</a:t>
              </a:r>
              <a:endParaRPr sz="54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328" name="Group 3327"/>
          <p:cNvGrpSpPr/>
          <p:nvPr/>
        </p:nvGrpSpPr>
        <p:grpSpPr>
          <a:xfrm>
            <a:off x="7048500" y="3143250"/>
            <a:ext cx="1485900" cy="2649538"/>
            <a:chOff x="4464" y="1812"/>
            <a:chExt cx="936" cy="1669"/>
          </a:xfrm>
        </p:grpSpPr>
        <p:grpSp>
          <p:nvGrpSpPr>
            <p:cNvPr id="3329" name="Group 3328"/>
            <p:cNvGrpSpPr/>
            <p:nvPr/>
          </p:nvGrpSpPr>
          <p:grpSpPr>
            <a:xfrm>
              <a:off x="4464" y="2236"/>
              <a:ext cx="936" cy="1245"/>
              <a:chOff x="4464" y="2236"/>
              <a:chExt cx="936" cy="1245"/>
            </a:xfrm>
          </p:grpSpPr>
          <p:sp>
            <p:nvSpPr>
              <p:cNvPr id="3330" name="Rectangle 3329"/>
              <p:cNvSpPr/>
              <p:nvPr/>
            </p:nvSpPr>
            <p:spPr>
              <a:xfrm>
                <a:off x="4932" y="3232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30</a:t>
                </a:r>
                <a:endParaRPr sz="2000"/>
              </a:p>
            </p:txBody>
          </p:sp>
          <p:sp>
            <p:nvSpPr>
              <p:cNvPr id="3331" name="Rectangle 3330"/>
              <p:cNvSpPr/>
              <p:nvPr/>
            </p:nvSpPr>
            <p:spPr>
              <a:xfrm>
                <a:off x="4464" y="3232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20</a:t>
                </a:r>
                <a:endParaRPr sz="2000"/>
              </a:p>
            </p:txBody>
          </p:sp>
          <p:sp>
            <p:nvSpPr>
              <p:cNvPr id="3332" name="Rectangle 3331"/>
              <p:cNvSpPr/>
              <p:nvPr/>
            </p:nvSpPr>
            <p:spPr>
              <a:xfrm>
                <a:off x="4932" y="2983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24</a:t>
                </a:r>
                <a:endParaRPr sz="2000"/>
              </a:p>
            </p:txBody>
          </p:sp>
          <p:sp>
            <p:nvSpPr>
              <p:cNvPr id="3333" name="Rectangle 3332"/>
              <p:cNvSpPr/>
              <p:nvPr/>
            </p:nvSpPr>
            <p:spPr>
              <a:xfrm>
                <a:off x="4464" y="2983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16</a:t>
                </a:r>
                <a:endParaRPr sz="2000"/>
              </a:p>
            </p:txBody>
          </p:sp>
          <p:sp>
            <p:nvSpPr>
              <p:cNvPr id="3334" name="Rectangle 3333"/>
              <p:cNvSpPr/>
              <p:nvPr/>
            </p:nvSpPr>
            <p:spPr>
              <a:xfrm>
                <a:off x="4932" y="2734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18</a:t>
                </a:r>
                <a:endParaRPr sz="2000"/>
              </a:p>
            </p:txBody>
          </p:sp>
          <p:sp>
            <p:nvSpPr>
              <p:cNvPr id="3335" name="Rectangle 3334"/>
              <p:cNvSpPr/>
              <p:nvPr/>
            </p:nvSpPr>
            <p:spPr>
              <a:xfrm>
                <a:off x="4464" y="2734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12</a:t>
                </a:r>
                <a:endParaRPr sz="2000"/>
              </a:p>
            </p:txBody>
          </p:sp>
          <p:sp>
            <p:nvSpPr>
              <p:cNvPr id="3336" name="Rectangle 3335"/>
              <p:cNvSpPr/>
              <p:nvPr/>
            </p:nvSpPr>
            <p:spPr>
              <a:xfrm>
                <a:off x="4932" y="2485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12</a:t>
                </a:r>
                <a:endParaRPr sz="2000"/>
              </a:p>
            </p:txBody>
          </p:sp>
          <p:sp>
            <p:nvSpPr>
              <p:cNvPr id="3337" name="Rectangle 3336"/>
              <p:cNvSpPr/>
              <p:nvPr/>
            </p:nvSpPr>
            <p:spPr>
              <a:xfrm>
                <a:off x="4464" y="2485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8</a:t>
                </a:r>
                <a:endParaRPr sz="2000"/>
              </a:p>
            </p:txBody>
          </p:sp>
          <p:sp>
            <p:nvSpPr>
              <p:cNvPr id="3338" name="Rectangle 3337"/>
              <p:cNvSpPr/>
              <p:nvPr/>
            </p:nvSpPr>
            <p:spPr>
              <a:xfrm>
                <a:off x="4932" y="2236"/>
                <a:ext cx="468" cy="249"/>
              </a:xfrm>
              <a:prstGeom prst="rect">
                <a:avLst/>
              </a:prstGeom>
              <a:solidFill>
                <a:srgbClr val="FDFDA1"/>
              </a:solidFill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6</a:t>
                </a:r>
                <a:endParaRPr sz="2000"/>
              </a:p>
            </p:txBody>
          </p:sp>
          <p:sp>
            <p:nvSpPr>
              <p:cNvPr id="3339" name="Rectangle 3338"/>
              <p:cNvSpPr/>
              <p:nvPr/>
            </p:nvSpPr>
            <p:spPr>
              <a:xfrm>
                <a:off x="4464" y="2236"/>
                <a:ext cx="468" cy="249"/>
              </a:xfrm>
              <a:prstGeom prst="rect">
                <a:avLst/>
              </a:prstGeom>
              <a:solidFill>
                <a:srgbClr val="FDFDA1"/>
              </a:solidFill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4</a:t>
                </a:r>
                <a:endParaRPr sz="2000"/>
              </a:p>
            </p:txBody>
          </p:sp>
          <p:sp>
            <p:nvSpPr>
              <p:cNvPr id="3340" name="Straight Connector 3339"/>
              <p:cNvSpPr/>
              <p:nvPr/>
            </p:nvSpPr>
            <p:spPr>
              <a:xfrm>
                <a:off x="4464" y="2236"/>
                <a:ext cx="936" cy="0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341" name="Straight Connector 3340"/>
              <p:cNvSpPr/>
              <p:nvPr/>
            </p:nvSpPr>
            <p:spPr>
              <a:xfrm>
                <a:off x="4464" y="2485"/>
                <a:ext cx="9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342" name="Straight Connector 3341"/>
              <p:cNvSpPr/>
              <p:nvPr/>
            </p:nvSpPr>
            <p:spPr>
              <a:xfrm>
                <a:off x="4464" y="2734"/>
                <a:ext cx="9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343" name="Straight Connector 3342"/>
              <p:cNvSpPr/>
              <p:nvPr/>
            </p:nvSpPr>
            <p:spPr>
              <a:xfrm>
                <a:off x="4464" y="2983"/>
                <a:ext cx="9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344" name="Straight Connector 3343"/>
              <p:cNvSpPr/>
              <p:nvPr/>
            </p:nvSpPr>
            <p:spPr>
              <a:xfrm>
                <a:off x="4464" y="3232"/>
                <a:ext cx="9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345" name="Straight Connector 3344"/>
              <p:cNvSpPr/>
              <p:nvPr/>
            </p:nvSpPr>
            <p:spPr>
              <a:xfrm>
                <a:off x="4464" y="3481"/>
                <a:ext cx="936" cy="0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346" name="Straight Connector 3345"/>
              <p:cNvSpPr/>
              <p:nvPr/>
            </p:nvSpPr>
            <p:spPr>
              <a:xfrm>
                <a:off x="4464" y="2236"/>
                <a:ext cx="0" cy="1245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347" name="Straight Connector 3346"/>
              <p:cNvSpPr/>
              <p:nvPr/>
            </p:nvSpPr>
            <p:spPr>
              <a:xfrm>
                <a:off x="4932" y="2236"/>
                <a:ext cx="0" cy="1245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348" name="Straight Connector 3347"/>
              <p:cNvSpPr/>
              <p:nvPr/>
            </p:nvSpPr>
            <p:spPr>
              <a:xfrm>
                <a:off x="5400" y="2236"/>
                <a:ext cx="0" cy="1245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3349" name="Text Box 3348"/>
            <p:cNvSpPr txBox="1"/>
            <p:nvPr/>
          </p:nvSpPr>
          <p:spPr>
            <a:xfrm>
              <a:off x="4465" y="1812"/>
              <a:ext cx="935" cy="422"/>
            </a:xfrm>
            <a:prstGeom prst="rect">
              <a:avLst/>
            </a:prstGeom>
            <a:noFill/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>
                  <a:latin typeface="Comic Sans MS" panose="030F0702030302020204" pitchFamily="66" charset="0"/>
                </a:rPr>
                <a:t>Multiples of 4 and 6</a:t>
              </a:r>
              <a:endParaRPr>
                <a:latin typeface="Comic Sans MS" panose="030F0702030302020204" pitchFamily="66" charset="0"/>
              </a:endParaRPr>
            </a:p>
          </p:txBody>
        </p:sp>
      </p:grpSp>
      <p:grpSp>
        <p:nvGrpSpPr>
          <p:cNvPr id="3356" name="Group 3355"/>
          <p:cNvGrpSpPr/>
          <p:nvPr/>
        </p:nvGrpSpPr>
        <p:grpSpPr>
          <a:xfrm>
            <a:off x="7045325" y="4244975"/>
            <a:ext cx="1495425" cy="1911350"/>
            <a:chOff x="4438" y="2674"/>
            <a:chExt cx="942" cy="1204"/>
          </a:xfrm>
        </p:grpSpPr>
        <p:grpSp>
          <p:nvGrpSpPr>
            <p:cNvPr id="3355" name="Group 3354"/>
            <p:cNvGrpSpPr/>
            <p:nvPr/>
          </p:nvGrpSpPr>
          <p:grpSpPr>
            <a:xfrm>
              <a:off x="4494" y="2674"/>
              <a:ext cx="838" cy="471"/>
              <a:chOff x="4494" y="2674"/>
              <a:chExt cx="838" cy="471"/>
            </a:xfrm>
          </p:grpSpPr>
          <p:sp>
            <p:nvSpPr>
              <p:cNvPr id="3352" name="Oval 3351"/>
              <p:cNvSpPr/>
              <p:nvPr/>
            </p:nvSpPr>
            <p:spPr>
              <a:xfrm>
                <a:off x="4494" y="2917"/>
                <a:ext cx="366" cy="228"/>
              </a:xfrm>
              <a:prstGeom prst="ellipse">
                <a:avLst/>
              </a:prstGeom>
              <a:noFill/>
              <a:ln w="28575" cap="flat" cmpd="sng">
                <a:solidFill>
                  <a:srgbClr val="FF0066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3353" name="Oval 3352"/>
              <p:cNvSpPr/>
              <p:nvPr/>
            </p:nvSpPr>
            <p:spPr>
              <a:xfrm>
                <a:off x="4966" y="2674"/>
                <a:ext cx="366" cy="228"/>
              </a:xfrm>
              <a:prstGeom prst="ellipse">
                <a:avLst/>
              </a:prstGeom>
              <a:noFill/>
              <a:ln w="28575" cap="flat" cmpd="sng">
                <a:solidFill>
                  <a:srgbClr val="FF0066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3354" name="Text Box 3353"/>
            <p:cNvSpPr txBox="1"/>
            <p:nvPr/>
          </p:nvSpPr>
          <p:spPr>
            <a:xfrm>
              <a:off x="4438" y="3654"/>
              <a:ext cx="942" cy="224"/>
            </a:xfrm>
            <a:prstGeom prst="rect">
              <a:avLst/>
            </a:prstGeom>
            <a:solidFill>
              <a:srgbClr val="FEA0FC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600">
                  <a:latin typeface="Comic Sans MS" panose="030F0702030302020204" pitchFamily="66" charset="0"/>
                </a:rPr>
                <a:t>12 is the LCM</a:t>
              </a:r>
              <a:endParaRPr sz="1600">
                <a:latin typeface="Comic Sans MS" panose="030F0702030302020204" pitchFamily="66" charset="0"/>
              </a:endParaRPr>
            </a:p>
          </p:txBody>
        </p:sp>
      </p:grpSp>
      <p:sp>
        <p:nvSpPr>
          <p:cNvPr id="3357" name="Text Box 3356"/>
          <p:cNvSpPr txBox="1"/>
          <p:nvPr/>
        </p:nvSpPr>
        <p:spPr>
          <a:xfrm>
            <a:off x="4445000" y="2911475"/>
            <a:ext cx="757238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5400">
                <a:latin typeface="Comic Sans MS" panose="030F0702030302020204" pitchFamily="66" charset="0"/>
              </a:rPr>
              <a:t>+</a:t>
            </a:r>
            <a:endParaRPr sz="5400">
              <a:latin typeface="Comic Sans MS" panose="030F0702030302020204" pitchFamily="66" charset="0"/>
            </a:endParaRPr>
          </a:p>
        </p:txBody>
      </p:sp>
      <p:grpSp>
        <p:nvGrpSpPr>
          <p:cNvPr id="3358" name="Group 3357"/>
          <p:cNvGrpSpPr/>
          <p:nvPr/>
        </p:nvGrpSpPr>
        <p:grpSpPr>
          <a:xfrm>
            <a:off x="1190625" y="2668588"/>
            <a:ext cx="2346325" cy="1571625"/>
            <a:chOff x="750" y="1644"/>
            <a:chExt cx="1478" cy="990"/>
          </a:xfrm>
        </p:grpSpPr>
        <p:graphicFrame>
          <p:nvGraphicFramePr>
            <p:cNvPr id="3359" name="Object 3358"/>
            <p:cNvGraphicFramePr/>
            <p:nvPr/>
          </p:nvGraphicFramePr>
          <p:xfrm>
            <a:off x="1706" y="1681"/>
            <a:ext cx="522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7" name="" r:id="rId5" imgW="215900" imgH="393065" progId="Equation.DSMT4">
                    <p:embed/>
                  </p:oleObj>
                </mc:Choice>
                <mc:Fallback>
                  <p:oleObj name="" r:id="rId5" imgW="215900" imgH="393065" progId="Equation.DSMT4">
                    <p:embed/>
                    <p:pic>
                      <p:nvPicPr>
                        <p:cNvPr id="0" name="Picture 3226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706" y="1681"/>
                          <a:ext cx="522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60" name="Straight Connector 3359"/>
            <p:cNvSpPr/>
            <p:nvPr/>
          </p:nvSpPr>
          <p:spPr>
            <a:xfrm>
              <a:off x="996" y="1644"/>
              <a:ext cx="600" cy="408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3361" name="Text Box 3360"/>
            <p:cNvSpPr txBox="1"/>
            <p:nvPr/>
          </p:nvSpPr>
          <p:spPr>
            <a:xfrm rot="2064107">
              <a:off x="750" y="1941"/>
              <a:ext cx="1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>
                  <a:solidFill>
                    <a:srgbClr val="0066FF"/>
                  </a:solidFill>
                  <a:latin typeface="Comic Sans MS" panose="030F0702030302020204" pitchFamily="66" charset="0"/>
                </a:rPr>
                <a:t>Equivalent</a:t>
              </a:r>
              <a:endParaRPr>
                <a:solidFill>
                  <a:srgbClr val="0066FF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3362" name="Group 3361"/>
          <p:cNvGrpSpPr/>
          <p:nvPr/>
        </p:nvGrpSpPr>
        <p:grpSpPr>
          <a:xfrm>
            <a:off x="5816600" y="2498725"/>
            <a:ext cx="2633663" cy="1781175"/>
            <a:chOff x="3714" y="1512"/>
            <a:chExt cx="1659" cy="1122"/>
          </a:xfrm>
        </p:grpSpPr>
        <p:graphicFrame>
          <p:nvGraphicFramePr>
            <p:cNvPr id="3363" name="Object 3362"/>
            <p:cNvGraphicFramePr/>
            <p:nvPr/>
          </p:nvGraphicFramePr>
          <p:xfrm>
            <a:off x="3714" y="1681"/>
            <a:ext cx="523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28" name="" r:id="rId7" imgW="215900" imgH="393065" progId="Equation.DSMT4">
                    <p:embed/>
                  </p:oleObj>
                </mc:Choice>
                <mc:Fallback>
                  <p:oleObj name="" r:id="rId7" imgW="215900" imgH="393065" progId="Equation.DSMT4">
                    <p:embed/>
                    <p:pic>
                      <p:nvPicPr>
                        <p:cNvPr id="0" name="Picture 3227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714" y="1681"/>
                          <a:ext cx="523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64" name="Text Box 3363"/>
            <p:cNvSpPr txBox="1"/>
            <p:nvPr/>
          </p:nvSpPr>
          <p:spPr>
            <a:xfrm rot="-1691201">
              <a:off x="4161" y="1558"/>
              <a:ext cx="1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>
                  <a:solidFill>
                    <a:srgbClr val="0066FF"/>
                  </a:solidFill>
                  <a:latin typeface="Comic Sans MS" panose="030F0702030302020204" pitchFamily="66" charset="0"/>
                </a:rPr>
                <a:t>Equivalent</a:t>
              </a:r>
              <a:endParaRPr>
                <a:solidFill>
                  <a:srgbClr val="0066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365" name="Straight Connector 3364"/>
            <p:cNvSpPr/>
            <p:nvPr/>
          </p:nvSpPr>
          <p:spPr>
            <a:xfrm flipH="1">
              <a:off x="4128" y="1512"/>
              <a:ext cx="648" cy="348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</p:grpSp>
      <p:sp>
        <p:nvSpPr>
          <p:cNvPr id="3366" name="Text Box 3365"/>
          <p:cNvSpPr txBox="1"/>
          <p:nvPr/>
        </p:nvSpPr>
        <p:spPr>
          <a:xfrm>
            <a:off x="2363788" y="5172075"/>
            <a:ext cx="757237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5400">
                <a:latin typeface="Comic Sans MS" panose="030F0702030302020204" pitchFamily="66" charset="0"/>
              </a:rPr>
              <a:t>=</a:t>
            </a:r>
            <a:endParaRPr sz="5400">
              <a:latin typeface="Comic Sans MS" panose="030F0702030302020204" pitchFamily="66" charset="0"/>
            </a:endParaRPr>
          </a:p>
        </p:txBody>
      </p:sp>
      <p:graphicFrame>
        <p:nvGraphicFramePr>
          <p:cNvPr id="3367" name="Object 3366"/>
          <p:cNvGraphicFramePr/>
          <p:nvPr/>
        </p:nvGraphicFramePr>
        <p:xfrm>
          <a:off x="5387975" y="4811713"/>
          <a:ext cx="830263" cy="151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9" name="" r:id="rId9" imgW="215900" imgH="393065" progId="Equation.DSMT4">
                  <p:embed/>
                </p:oleObj>
              </mc:Choice>
              <mc:Fallback>
                <p:oleObj name="" r:id="rId9" imgW="215900" imgH="393065" progId="Equation.DSMT4">
                  <p:embed/>
                  <p:pic>
                    <p:nvPicPr>
                      <p:cNvPr id="0" name="Picture 322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387975" y="4811713"/>
                        <a:ext cx="830263" cy="15128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2" name="Title 3371"/>
          <p:cNvSpPr>
            <a:spLocks noGrp="1"/>
          </p:cNvSpPr>
          <p:nvPr>
            <p:ph type="title" idx="4294967295"/>
          </p:nvPr>
        </p:nvSpPr>
        <p:spPr>
          <a:xfrm>
            <a:off x="381000" y="0"/>
            <a:ext cx="8229600" cy="1143000"/>
          </a:xfrm>
          <a:ln/>
        </p:spPr>
        <p:txBody>
          <a:bodyPr anchor="ctr" anchorCtr="0"/>
          <a:p>
            <a:r>
              <a:rPr>
                <a:solidFill>
                  <a:schemeClr val="bg1"/>
                </a:solidFill>
              </a:rPr>
              <a:t>+ Diagram 3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3373" name="Rectangle 3372"/>
          <p:cNvSpPr/>
          <p:nvPr/>
        </p:nvSpPr>
        <p:spPr>
          <a:xfrm>
            <a:off x="0" y="0"/>
            <a:ext cx="9144000" cy="1778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374" name="Rectangle 3373"/>
          <p:cNvSpPr/>
          <p:nvPr/>
        </p:nvSpPr>
        <p:spPr>
          <a:xfrm>
            <a:off x="0" y="6680200"/>
            <a:ext cx="9144000" cy="1778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375" name="Rectangle 3374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376" name="Rectangle 3375"/>
          <p:cNvSpPr/>
          <p:nvPr/>
        </p:nvSpPr>
        <p:spPr>
          <a:xfrm>
            <a:off x="8934450" y="19050"/>
            <a:ext cx="209550" cy="68580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3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000"/>
                                        <p:tgtEl>
                                          <p:spTgt spid="3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3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3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2000"/>
                                        <p:tgtEl>
                                          <p:spTgt spid="33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1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33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2000"/>
                                        <p:tgtEl>
                                          <p:spTgt spid="3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2000"/>
                                        <p:tgtEl>
                                          <p:spTgt spid="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2000"/>
                                        <p:tgtEl>
                                          <p:spTgt spid="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2000"/>
                                        <p:tgtEl>
                                          <p:spTgt spid="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2000"/>
                                        <p:tgtEl>
                                          <p:spTgt spid="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2000"/>
                                        <p:tgtEl>
                                          <p:spTgt spid="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2000"/>
                                        <p:tgtEl>
                                          <p:spTgt spid="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3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7" grpId="0"/>
      <p:bldP spid="336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49158" name="Object 49157"/>
          <p:cNvGraphicFramePr/>
          <p:nvPr/>
        </p:nvGraphicFramePr>
        <p:xfrm>
          <a:off x="930275" y="1152525"/>
          <a:ext cx="1611313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0" name="" r:id="rId1" imgW="419100" imgH="393700" progId="Equation.DSMT4">
                  <p:embed/>
                </p:oleObj>
              </mc:Choice>
              <mc:Fallback>
                <p:oleObj name="" r:id="rId1" imgW="419100" imgH="393700" progId="Equation.DSMT4">
                  <p:embed/>
                  <p:pic>
                    <p:nvPicPr>
                      <p:cNvPr id="0" name="Picture 322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30275" y="1152525"/>
                        <a:ext cx="1611313" cy="15128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1" name="Object 49160"/>
          <p:cNvGraphicFramePr/>
          <p:nvPr/>
        </p:nvGraphicFramePr>
        <p:xfrm>
          <a:off x="2987675" y="1163638"/>
          <a:ext cx="3224213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1" name="" r:id="rId3" imgW="837565" imgH="381000" progId="Equation.DSMT4">
                  <p:embed/>
                </p:oleObj>
              </mc:Choice>
              <mc:Fallback>
                <p:oleObj name="" r:id="rId3" imgW="837565" imgH="381000" progId="Equation.DSMT4">
                  <p:embed/>
                  <p:pic>
                    <p:nvPicPr>
                      <p:cNvPr id="0" name="Picture 323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87675" y="1163638"/>
                        <a:ext cx="3224213" cy="1463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62" name="Text Box 49161"/>
          <p:cNvSpPr txBox="1"/>
          <p:nvPr/>
        </p:nvSpPr>
        <p:spPr>
          <a:xfrm>
            <a:off x="685800" y="590550"/>
            <a:ext cx="2463800" cy="406400"/>
          </a:xfrm>
          <a:prstGeom prst="rect">
            <a:avLst/>
          </a:prstGeom>
          <a:solidFill>
            <a:srgbClr val="66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>
                <a:solidFill>
                  <a:srgbClr val="FFFFCC"/>
                </a:solidFill>
                <a:latin typeface="Comic Sans MS" panose="030F0702030302020204" pitchFamily="66" charset="0"/>
              </a:rPr>
              <a:t>Example questions</a:t>
            </a:r>
            <a:endParaRPr sz="2000">
              <a:solidFill>
                <a:srgbClr val="FFFFCC"/>
              </a:solidFill>
              <a:latin typeface="Comic Sans MS" panose="030F0702030302020204" pitchFamily="66" charset="0"/>
            </a:endParaRPr>
          </a:p>
        </p:txBody>
      </p:sp>
      <p:sp>
        <p:nvSpPr>
          <p:cNvPr id="49163" name="Text Box 49162"/>
          <p:cNvSpPr txBox="1"/>
          <p:nvPr/>
        </p:nvSpPr>
        <p:spPr>
          <a:xfrm>
            <a:off x="4229100" y="194310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24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49164" name="Text Box 49163"/>
          <p:cNvSpPr txBox="1"/>
          <p:nvPr/>
        </p:nvSpPr>
        <p:spPr>
          <a:xfrm>
            <a:off x="3663950" y="111125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15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49165" name="Text Box 49164"/>
          <p:cNvSpPr txBox="1"/>
          <p:nvPr/>
        </p:nvSpPr>
        <p:spPr>
          <a:xfrm>
            <a:off x="4546600" y="1117600"/>
            <a:ext cx="7620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+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49166" name="Text Box 49165"/>
          <p:cNvSpPr txBox="1"/>
          <p:nvPr/>
        </p:nvSpPr>
        <p:spPr>
          <a:xfrm>
            <a:off x="5156200" y="113665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8</a:t>
            </a:r>
            <a:endParaRPr sz="4400">
              <a:latin typeface="Comic Sans MS" panose="030F0702030302020204" pitchFamily="66" charset="0"/>
            </a:endParaRPr>
          </a:p>
        </p:txBody>
      </p:sp>
      <p:graphicFrame>
        <p:nvGraphicFramePr>
          <p:cNvPr id="49167" name="Object 49166"/>
          <p:cNvGraphicFramePr/>
          <p:nvPr/>
        </p:nvGraphicFramePr>
        <p:xfrm>
          <a:off x="6311900" y="1146175"/>
          <a:ext cx="1465263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2" name="" r:id="rId5" imgW="381000" imgH="393700" progId="Equation.DSMT4">
                  <p:embed/>
                </p:oleObj>
              </mc:Choice>
              <mc:Fallback>
                <p:oleObj name="" r:id="rId5" imgW="381000" imgH="393700" progId="Equation.DSMT4">
                  <p:embed/>
                  <p:pic>
                    <p:nvPicPr>
                      <p:cNvPr id="0" name="Picture 323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11900" y="1146175"/>
                        <a:ext cx="1465263" cy="15128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68" name="Text Box 49167"/>
          <p:cNvSpPr txBox="1"/>
          <p:nvPr/>
        </p:nvSpPr>
        <p:spPr>
          <a:xfrm>
            <a:off x="266700" y="1638300"/>
            <a:ext cx="628650" cy="466725"/>
          </a:xfrm>
          <a:prstGeom prst="rect">
            <a:avLst/>
          </a:prstGeom>
          <a:solidFill>
            <a:srgbClr val="66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400">
                <a:solidFill>
                  <a:srgbClr val="FFFFCC"/>
                </a:solidFill>
              </a:rPr>
              <a:t>1</a:t>
            </a:r>
            <a:endParaRPr sz="2400">
              <a:solidFill>
                <a:srgbClr val="FFFFCC"/>
              </a:solidFill>
            </a:endParaRPr>
          </a:p>
        </p:txBody>
      </p:sp>
      <p:sp>
        <p:nvSpPr>
          <p:cNvPr id="49169" name="Text Box 49168"/>
          <p:cNvSpPr txBox="1"/>
          <p:nvPr/>
        </p:nvSpPr>
        <p:spPr>
          <a:xfrm>
            <a:off x="349250" y="3397250"/>
            <a:ext cx="628650" cy="466725"/>
          </a:xfrm>
          <a:prstGeom prst="rect">
            <a:avLst/>
          </a:prstGeom>
          <a:solidFill>
            <a:srgbClr val="66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400">
                <a:solidFill>
                  <a:srgbClr val="FFFFCC"/>
                </a:solidFill>
              </a:rPr>
              <a:t>2</a:t>
            </a:r>
            <a:endParaRPr sz="2400">
              <a:solidFill>
                <a:srgbClr val="FFFFCC"/>
              </a:solidFill>
            </a:endParaRPr>
          </a:p>
        </p:txBody>
      </p:sp>
      <p:graphicFrame>
        <p:nvGraphicFramePr>
          <p:cNvPr id="49170" name="Object 49169"/>
          <p:cNvGraphicFramePr/>
          <p:nvPr/>
        </p:nvGraphicFramePr>
        <p:xfrm>
          <a:off x="1122363" y="2930525"/>
          <a:ext cx="1660525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3" name="" r:id="rId7" imgW="431800" imgH="393700" progId="Equation.DSMT4">
                  <p:embed/>
                </p:oleObj>
              </mc:Choice>
              <mc:Fallback>
                <p:oleObj name="" r:id="rId7" imgW="431800" imgH="393700" progId="Equation.DSMT4">
                  <p:embed/>
                  <p:pic>
                    <p:nvPicPr>
                      <p:cNvPr id="0" name="Picture 323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22363" y="2930525"/>
                        <a:ext cx="1660525" cy="15128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71" name="Object 49170"/>
          <p:cNvGraphicFramePr/>
          <p:nvPr/>
        </p:nvGraphicFramePr>
        <p:xfrm>
          <a:off x="2898775" y="2979738"/>
          <a:ext cx="3224213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4" name="" r:id="rId9" imgW="837565" imgH="381000" progId="Equation.DSMT4">
                  <p:embed/>
                </p:oleObj>
              </mc:Choice>
              <mc:Fallback>
                <p:oleObj name="" r:id="rId9" imgW="837565" imgH="381000" progId="Equation.DSMT4">
                  <p:embed/>
                  <p:pic>
                    <p:nvPicPr>
                      <p:cNvPr id="0" name="Picture 323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98775" y="2979738"/>
                        <a:ext cx="3224213" cy="1463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72" name="Text Box 49171"/>
          <p:cNvSpPr txBox="1"/>
          <p:nvPr/>
        </p:nvSpPr>
        <p:spPr>
          <a:xfrm>
            <a:off x="4140200" y="375920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20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49173" name="Text Box 49172"/>
          <p:cNvSpPr txBox="1"/>
          <p:nvPr/>
        </p:nvSpPr>
        <p:spPr>
          <a:xfrm>
            <a:off x="3689350" y="296545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8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49174" name="Text Box 49173"/>
          <p:cNvSpPr txBox="1"/>
          <p:nvPr/>
        </p:nvSpPr>
        <p:spPr>
          <a:xfrm>
            <a:off x="4457700" y="2933700"/>
            <a:ext cx="7620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+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49175" name="Text Box 49174"/>
          <p:cNvSpPr txBox="1"/>
          <p:nvPr/>
        </p:nvSpPr>
        <p:spPr>
          <a:xfrm>
            <a:off x="5067300" y="295275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5</a:t>
            </a:r>
            <a:endParaRPr sz="4400">
              <a:latin typeface="Comic Sans MS" panose="030F0702030302020204" pitchFamily="66" charset="0"/>
            </a:endParaRPr>
          </a:p>
        </p:txBody>
      </p:sp>
      <p:graphicFrame>
        <p:nvGraphicFramePr>
          <p:cNvPr id="49176" name="Object 49175"/>
          <p:cNvGraphicFramePr/>
          <p:nvPr/>
        </p:nvGraphicFramePr>
        <p:xfrm>
          <a:off x="6280150" y="2847975"/>
          <a:ext cx="1465263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5" name="" r:id="rId10" imgW="381000" imgH="393700" progId="Equation.DSMT4">
                  <p:embed/>
                </p:oleObj>
              </mc:Choice>
              <mc:Fallback>
                <p:oleObj name="" r:id="rId10" imgW="381000" imgH="393700" progId="Equation.DSMT4">
                  <p:embed/>
                  <p:pic>
                    <p:nvPicPr>
                      <p:cNvPr id="0" name="Picture 3234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280150" y="2847975"/>
                        <a:ext cx="1465263" cy="15128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77" name="Text Box 49176"/>
          <p:cNvSpPr txBox="1"/>
          <p:nvPr/>
        </p:nvSpPr>
        <p:spPr>
          <a:xfrm>
            <a:off x="336550" y="5327650"/>
            <a:ext cx="628650" cy="466725"/>
          </a:xfrm>
          <a:prstGeom prst="rect">
            <a:avLst/>
          </a:prstGeom>
          <a:solidFill>
            <a:srgbClr val="66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400">
                <a:solidFill>
                  <a:srgbClr val="FFFFCC"/>
                </a:solidFill>
              </a:rPr>
              <a:t>3</a:t>
            </a:r>
            <a:endParaRPr sz="2400">
              <a:solidFill>
                <a:srgbClr val="FFFFCC"/>
              </a:solidFill>
            </a:endParaRPr>
          </a:p>
        </p:txBody>
      </p:sp>
      <p:graphicFrame>
        <p:nvGraphicFramePr>
          <p:cNvPr id="49178" name="Object 49177"/>
          <p:cNvGraphicFramePr/>
          <p:nvPr/>
        </p:nvGraphicFramePr>
        <p:xfrm>
          <a:off x="987425" y="4860925"/>
          <a:ext cx="1905000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6" name="" r:id="rId12" imgW="495300" imgH="393700" progId="Equation.DSMT4">
                  <p:embed/>
                </p:oleObj>
              </mc:Choice>
              <mc:Fallback>
                <p:oleObj name="" r:id="rId12" imgW="495300" imgH="393700" progId="Equation.DSMT4">
                  <p:embed/>
                  <p:pic>
                    <p:nvPicPr>
                      <p:cNvPr id="0" name="Picture 3235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987425" y="4860925"/>
                        <a:ext cx="1905000" cy="15128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79" name="Object 49178"/>
          <p:cNvGraphicFramePr/>
          <p:nvPr/>
        </p:nvGraphicFramePr>
        <p:xfrm>
          <a:off x="2886075" y="4910138"/>
          <a:ext cx="3224213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7" name="" r:id="rId14" imgW="837565" imgH="381000" progId="Equation.DSMT4">
                  <p:embed/>
                </p:oleObj>
              </mc:Choice>
              <mc:Fallback>
                <p:oleObj name="" r:id="rId14" imgW="837565" imgH="381000" progId="Equation.DSMT4">
                  <p:embed/>
                  <p:pic>
                    <p:nvPicPr>
                      <p:cNvPr id="0" name="Picture 323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86075" y="4910138"/>
                        <a:ext cx="3224213" cy="1463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80" name="Text Box 49179"/>
          <p:cNvSpPr txBox="1"/>
          <p:nvPr/>
        </p:nvSpPr>
        <p:spPr>
          <a:xfrm>
            <a:off x="4127500" y="568960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12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49181" name="Text Box 49180"/>
          <p:cNvSpPr txBox="1"/>
          <p:nvPr/>
        </p:nvSpPr>
        <p:spPr>
          <a:xfrm>
            <a:off x="3810000" y="489585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1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49182" name="Text Box 49181"/>
          <p:cNvSpPr txBox="1"/>
          <p:nvPr/>
        </p:nvSpPr>
        <p:spPr>
          <a:xfrm>
            <a:off x="4445000" y="4864100"/>
            <a:ext cx="7620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+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49183" name="Text Box 49182"/>
          <p:cNvSpPr txBox="1"/>
          <p:nvPr/>
        </p:nvSpPr>
        <p:spPr>
          <a:xfrm>
            <a:off x="5054600" y="488315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9</a:t>
            </a:r>
            <a:endParaRPr sz="4400">
              <a:latin typeface="Comic Sans MS" panose="030F0702030302020204" pitchFamily="66" charset="0"/>
            </a:endParaRPr>
          </a:p>
        </p:txBody>
      </p:sp>
      <p:graphicFrame>
        <p:nvGraphicFramePr>
          <p:cNvPr id="49184" name="Object 49183"/>
          <p:cNvGraphicFramePr/>
          <p:nvPr/>
        </p:nvGraphicFramePr>
        <p:xfrm>
          <a:off x="6218238" y="4873625"/>
          <a:ext cx="2441575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8" name="" r:id="rId15" imgW="635000" imgH="393700" progId="Equation.DSMT4">
                  <p:embed/>
                </p:oleObj>
              </mc:Choice>
              <mc:Fallback>
                <p:oleObj name="" r:id="rId15" imgW="635000" imgH="393700" progId="Equation.DSMT4">
                  <p:embed/>
                  <p:pic>
                    <p:nvPicPr>
                      <p:cNvPr id="0" name="Picture 3237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218238" y="4873625"/>
                        <a:ext cx="2441575" cy="15128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85" name="Rectangle 49184"/>
          <p:cNvSpPr/>
          <p:nvPr/>
        </p:nvSpPr>
        <p:spPr>
          <a:xfrm>
            <a:off x="0" y="0"/>
            <a:ext cx="9144000" cy="177800"/>
          </a:xfrm>
          <a:prstGeom prst="rect">
            <a:avLst/>
          </a:prstGeom>
          <a:gradFill rotWithShape="1">
            <a:gsLst>
              <a:gs pos="0">
                <a:srgbClr val="6666FF">
                  <a:gamma/>
                  <a:shade val="66275"/>
                  <a:invGamma/>
                </a:srgbClr>
              </a:gs>
              <a:gs pos="50000">
                <a:srgbClr val="6666FF"/>
              </a:gs>
              <a:gs pos="100000">
                <a:srgbClr val="6666FF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9186" name="Rectangle 49185"/>
          <p:cNvSpPr/>
          <p:nvPr/>
        </p:nvSpPr>
        <p:spPr>
          <a:xfrm>
            <a:off x="0" y="6680200"/>
            <a:ext cx="9144000" cy="177800"/>
          </a:xfrm>
          <a:prstGeom prst="rect">
            <a:avLst/>
          </a:prstGeom>
          <a:gradFill rotWithShape="1">
            <a:gsLst>
              <a:gs pos="0">
                <a:srgbClr val="6666FF">
                  <a:gamma/>
                  <a:shade val="66275"/>
                  <a:invGamma/>
                </a:srgbClr>
              </a:gs>
              <a:gs pos="50000">
                <a:srgbClr val="6666FF"/>
              </a:gs>
              <a:gs pos="100000">
                <a:srgbClr val="6666FF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9187" name="Rectangle 49186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6666FF">
                  <a:gamma/>
                  <a:shade val="66275"/>
                  <a:invGamma/>
                </a:srgbClr>
              </a:gs>
              <a:gs pos="50000">
                <a:srgbClr val="6666FF"/>
              </a:gs>
              <a:gs pos="100000">
                <a:srgbClr val="6666FF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9188" name="Rectangle 49187"/>
          <p:cNvSpPr/>
          <p:nvPr/>
        </p:nvSpPr>
        <p:spPr>
          <a:xfrm>
            <a:off x="8934450" y="19050"/>
            <a:ext cx="209550" cy="6858000"/>
          </a:xfrm>
          <a:prstGeom prst="rect">
            <a:avLst/>
          </a:prstGeom>
          <a:gradFill rotWithShape="1">
            <a:gsLst>
              <a:gs pos="0">
                <a:srgbClr val="6666FF">
                  <a:gamma/>
                  <a:shade val="66275"/>
                  <a:invGamma/>
                </a:srgbClr>
              </a:gs>
              <a:gs pos="50000">
                <a:srgbClr val="6666FF"/>
              </a:gs>
              <a:gs pos="100000">
                <a:srgbClr val="6666FF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49189" name="Title 49188"/>
          <p:cNvSpPr>
            <a:spLocks noGrp="1"/>
          </p:cNvSpPr>
          <p:nvPr>
            <p:ph type="title" idx="4294967295"/>
          </p:nvPr>
        </p:nvSpPr>
        <p:spPr>
          <a:xfrm>
            <a:off x="3562350" y="293688"/>
            <a:ext cx="5581650" cy="1143000"/>
          </a:xfrm>
          <a:ln/>
        </p:spPr>
        <p:txBody>
          <a:bodyPr anchor="ctr" anchorCtr="0"/>
          <a:p>
            <a:r>
              <a:rPr>
                <a:solidFill>
                  <a:schemeClr val="bg1"/>
                </a:solidFill>
              </a:rPr>
              <a:t>Examples + 1</a:t>
            </a:r>
            <a:endParaRPr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9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9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9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9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9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9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9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9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9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9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9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9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49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49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49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9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3" grpId="0"/>
      <p:bldP spid="49164" grpId="0"/>
      <p:bldP spid="49165" grpId="0"/>
      <p:bldP spid="49166" grpId="0"/>
      <p:bldP spid="49172" grpId="0"/>
      <p:bldP spid="49173" grpId="0"/>
      <p:bldP spid="49174" grpId="0"/>
      <p:bldP spid="49175" grpId="0"/>
      <p:bldP spid="49180" grpId="0"/>
      <p:bldP spid="49181" grpId="0"/>
      <p:bldP spid="49182" grpId="0"/>
      <p:bldP spid="4918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50180" name="Object 50179"/>
          <p:cNvGraphicFramePr/>
          <p:nvPr/>
        </p:nvGraphicFramePr>
        <p:xfrm>
          <a:off x="906463" y="1152525"/>
          <a:ext cx="1660525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9" name="" r:id="rId1" imgW="431800" imgH="393700" progId="Equation.DSMT4">
                  <p:embed/>
                </p:oleObj>
              </mc:Choice>
              <mc:Fallback>
                <p:oleObj name="" r:id="rId1" imgW="431800" imgH="393700" progId="Equation.DSMT4">
                  <p:embed/>
                  <p:pic>
                    <p:nvPicPr>
                      <p:cNvPr id="0" name="Picture 323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06463" y="1152525"/>
                        <a:ext cx="1660525" cy="15128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1" name="Object 50180"/>
          <p:cNvGraphicFramePr/>
          <p:nvPr/>
        </p:nvGraphicFramePr>
        <p:xfrm>
          <a:off x="2740025" y="1201738"/>
          <a:ext cx="3224213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0" name="" r:id="rId3" imgW="837565" imgH="381000" progId="Equation.DSMT4">
                  <p:embed/>
                </p:oleObj>
              </mc:Choice>
              <mc:Fallback>
                <p:oleObj name="" r:id="rId3" imgW="837565" imgH="381000" progId="Equation.DSMT4">
                  <p:embed/>
                  <p:pic>
                    <p:nvPicPr>
                      <p:cNvPr id="0" name="Picture 323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40025" y="1201738"/>
                        <a:ext cx="3224213" cy="1463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2" name="Text Box 50181"/>
          <p:cNvSpPr txBox="1"/>
          <p:nvPr/>
        </p:nvSpPr>
        <p:spPr>
          <a:xfrm>
            <a:off x="685800" y="590550"/>
            <a:ext cx="2463800" cy="406400"/>
          </a:xfrm>
          <a:prstGeom prst="rect">
            <a:avLst/>
          </a:prstGeom>
          <a:solidFill>
            <a:srgbClr val="66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>
                <a:solidFill>
                  <a:srgbClr val="FFFFCC"/>
                </a:solidFill>
                <a:latin typeface="Comic Sans MS" panose="030F0702030302020204" pitchFamily="66" charset="0"/>
              </a:rPr>
              <a:t>Example questions</a:t>
            </a:r>
            <a:endParaRPr sz="2000">
              <a:solidFill>
                <a:srgbClr val="FFFFCC"/>
              </a:solidFill>
              <a:latin typeface="Comic Sans MS" panose="030F0702030302020204" pitchFamily="66" charset="0"/>
            </a:endParaRPr>
          </a:p>
        </p:txBody>
      </p:sp>
      <p:sp>
        <p:nvSpPr>
          <p:cNvPr id="50183" name="Text Box 50182"/>
          <p:cNvSpPr txBox="1"/>
          <p:nvPr/>
        </p:nvSpPr>
        <p:spPr>
          <a:xfrm>
            <a:off x="4191000" y="200025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8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50184" name="Text Box 50183"/>
          <p:cNvSpPr txBox="1"/>
          <p:nvPr/>
        </p:nvSpPr>
        <p:spPr>
          <a:xfrm>
            <a:off x="3587750" y="116840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6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50185" name="Text Box 50184"/>
          <p:cNvSpPr txBox="1"/>
          <p:nvPr/>
        </p:nvSpPr>
        <p:spPr>
          <a:xfrm>
            <a:off x="4298950" y="1155700"/>
            <a:ext cx="7620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+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50186" name="Text Box 50185"/>
          <p:cNvSpPr txBox="1"/>
          <p:nvPr/>
        </p:nvSpPr>
        <p:spPr>
          <a:xfrm>
            <a:off x="4908550" y="117475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5</a:t>
            </a:r>
            <a:endParaRPr sz="4400">
              <a:latin typeface="Comic Sans MS" panose="030F0702030302020204" pitchFamily="66" charset="0"/>
            </a:endParaRPr>
          </a:p>
        </p:txBody>
      </p:sp>
      <p:graphicFrame>
        <p:nvGraphicFramePr>
          <p:cNvPr id="50187" name="Object 50186"/>
          <p:cNvGraphicFramePr/>
          <p:nvPr/>
        </p:nvGraphicFramePr>
        <p:xfrm>
          <a:off x="6035675" y="1184275"/>
          <a:ext cx="2589213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1" name="" r:id="rId5" imgW="673100" imgH="393700" progId="Equation.DSMT4">
                  <p:embed/>
                </p:oleObj>
              </mc:Choice>
              <mc:Fallback>
                <p:oleObj name="" r:id="rId5" imgW="673100" imgH="393700" progId="Equation.DSMT4">
                  <p:embed/>
                  <p:pic>
                    <p:nvPicPr>
                      <p:cNvPr id="0" name="Picture 324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35675" y="1184275"/>
                        <a:ext cx="2589213" cy="15128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88" name="Text Box 50187"/>
          <p:cNvSpPr txBox="1"/>
          <p:nvPr/>
        </p:nvSpPr>
        <p:spPr>
          <a:xfrm>
            <a:off x="266700" y="1638300"/>
            <a:ext cx="628650" cy="466725"/>
          </a:xfrm>
          <a:prstGeom prst="rect">
            <a:avLst/>
          </a:prstGeom>
          <a:solidFill>
            <a:srgbClr val="66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400">
                <a:solidFill>
                  <a:srgbClr val="FFFFCC"/>
                </a:solidFill>
              </a:rPr>
              <a:t>4</a:t>
            </a:r>
            <a:endParaRPr sz="2400">
              <a:solidFill>
                <a:srgbClr val="FFFFCC"/>
              </a:solidFill>
            </a:endParaRPr>
          </a:p>
        </p:txBody>
      </p:sp>
      <p:sp>
        <p:nvSpPr>
          <p:cNvPr id="50189" name="Text Box 50188"/>
          <p:cNvSpPr txBox="1"/>
          <p:nvPr/>
        </p:nvSpPr>
        <p:spPr>
          <a:xfrm>
            <a:off x="234950" y="3321050"/>
            <a:ext cx="628650" cy="466725"/>
          </a:xfrm>
          <a:prstGeom prst="rect">
            <a:avLst/>
          </a:prstGeom>
          <a:solidFill>
            <a:srgbClr val="66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400">
                <a:solidFill>
                  <a:srgbClr val="FFFFCC"/>
                </a:solidFill>
              </a:rPr>
              <a:t>5</a:t>
            </a:r>
            <a:endParaRPr sz="2400">
              <a:solidFill>
                <a:srgbClr val="FFFFCC"/>
              </a:solidFill>
            </a:endParaRPr>
          </a:p>
        </p:txBody>
      </p:sp>
      <p:graphicFrame>
        <p:nvGraphicFramePr>
          <p:cNvPr id="50190" name="Object 50189"/>
          <p:cNvGraphicFramePr/>
          <p:nvPr/>
        </p:nvGraphicFramePr>
        <p:xfrm>
          <a:off x="903288" y="2854325"/>
          <a:ext cx="2100262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2" name="" r:id="rId7" imgW="546100" imgH="393700" progId="Equation.DSMT4">
                  <p:embed/>
                </p:oleObj>
              </mc:Choice>
              <mc:Fallback>
                <p:oleObj name="" r:id="rId7" imgW="546100" imgH="393700" progId="Equation.DSMT4">
                  <p:embed/>
                  <p:pic>
                    <p:nvPicPr>
                      <p:cNvPr id="0" name="Picture 324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03288" y="2854325"/>
                        <a:ext cx="2100262" cy="15128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91" name="Object 50190"/>
          <p:cNvGraphicFramePr/>
          <p:nvPr/>
        </p:nvGraphicFramePr>
        <p:xfrm>
          <a:off x="2955925" y="2903538"/>
          <a:ext cx="3224213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3" name="" r:id="rId9" imgW="837565" imgH="381000" progId="Equation.DSMT4">
                  <p:embed/>
                </p:oleObj>
              </mc:Choice>
              <mc:Fallback>
                <p:oleObj name="" r:id="rId9" imgW="837565" imgH="381000" progId="Equation.DSMT4">
                  <p:embed/>
                  <p:pic>
                    <p:nvPicPr>
                      <p:cNvPr id="0" name="Picture 324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55925" y="2903538"/>
                        <a:ext cx="3224213" cy="1463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92" name="Text Box 50191"/>
          <p:cNvSpPr txBox="1"/>
          <p:nvPr/>
        </p:nvSpPr>
        <p:spPr>
          <a:xfrm>
            <a:off x="4368800" y="366395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36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50193" name="Text Box 50192"/>
          <p:cNvSpPr txBox="1"/>
          <p:nvPr/>
        </p:nvSpPr>
        <p:spPr>
          <a:xfrm>
            <a:off x="3765550" y="287020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14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50194" name="Text Box 50193"/>
          <p:cNvSpPr txBox="1"/>
          <p:nvPr/>
        </p:nvSpPr>
        <p:spPr>
          <a:xfrm>
            <a:off x="4686300" y="2838450"/>
            <a:ext cx="7620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+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50195" name="Text Box 50194"/>
          <p:cNvSpPr txBox="1"/>
          <p:nvPr/>
        </p:nvSpPr>
        <p:spPr>
          <a:xfrm>
            <a:off x="5105400" y="283845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33</a:t>
            </a:r>
            <a:endParaRPr sz="4400">
              <a:latin typeface="Comic Sans MS" panose="030F0702030302020204" pitchFamily="66" charset="0"/>
            </a:endParaRPr>
          </a:p>
        </p:txBody>
      </p:sp>
      <p:graphicFrame>
        <p:nvGraphicFramePr>
          <p:cNvPr id="50196" name="Object 50195"/>
          <p:cNvGraphicFramePr/>
          <p:nvPr/>
        </p:nvGraphicFramePr>
        <p:xfrm>
          <a:off x="6034088" y="2852738"/>
          <a:ext cx="2881312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4" name="" r:id="rId10" imgW="748665" imgH="381000" progId="Equation.DSMT4">
                  <p:embed/>
                </p:oleObj>
              </mc:Choice>
              <mc:Fallback>
                <p:oleObj name="" r:id="rId10" imgW="748665" imgH="381000" progId="Equation.DSMT4">
                  <p:embed/>
                  <p:pic>
                    <p:nvPicPr>
                      <p:cNvPr id="0" name="Picture 3243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034088" y="2852738"/>
                        <a:ext cx="2881312" cy="1463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197" name="Text Box 50196"/>
          <p:cNvSpPr txBox="1"/>
          <p:nvPr/>
        </p:nvSpPr>
        <p:spPr>
          <a:xfrm>
            <a:off x="336550" y="5327650"/>
            <a:ext cx="628650" cy="466725"/>
          </a:xfrm>
          <a:prstGeom prst="rect">
            <a:avLst/>
          </a:prstGeom>
          <a:solidFill>
            <a:srgbClr val="66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400">
                <a:solidFill>
                  <a:srgbClr val="FFFFCC"/>
                </a:solidFill>
              </a:rPr>
              <a:t>6</a:t>
            </a:r>
            <a:endParaRPr sz="2400">
              <a:solidFill>
                <a:srgbClr val="FFFFCC"/>
              </a:solidFill>
            </a:endParaRPr>
          </a:p>
        </p:txBody>
      </p:sp>
      <p:graphicFrame>
        <p:nvGraphicFramePr>
          <p:cNvPr id="50198" name="Object 50197"/>
          <p:cNvGraphicFramePr/>
          <p:nvPr/>
        </p:nvGraphicFramePr>
        <p:xfrm>
          <a:off x="1133475" y="4860925"/>
          <a:ext cx="1612900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5" name="" r:id="rId12" imgW="419100" imgH="393700" progId="Equation.DSMT4">
                  <p:embed/>
                </p:oleObj>
              </mc:Choice>
              <mc:Fallback>
                <p:oleObj name="" r:id="rId12" imgW="419100" imgH="393700" progId="Equation.DSMT4">
                  <p:embed/>
                  <p:pic>
                    <p:nvPicPr>
                      <p:cNvPr id="0" name="Picture 3244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133475" y="4860925"/>
                        <a:ext cx="1612900" cy="15128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99" name="Object 50198"/>
          <p:cNvGraphicFramePr/>
          <p:nvPr/>
        </p:nvGraphicFramePr>
        <p:xfrm>
          <a:off x="2886075" y="4910138"/>
          <a:ext cx="3224213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6" name="" r:id="rId14" imgW="837565" imgH="381000" progId="Equation.DSMT4">
                  <p:embed/>
                </p:oleObj>
              </mc:Choice>
              <mc:Fallback>
                <p:oleObj name="" r:id="rId14" imgW="837565" imgH="381000" progId="Equation.DSMT4">
                  <p:embed/>
                  <p:pic>
                    <p:nvPicPr>
                      <p:cNvPr id="0" name="Picture 324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86075" y="4910138"/>
                        <a:ext cx="3224213" cy="1463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200" name="Text Box 50199"/>
          <p:cNvSpPr txBox="1"/>
          <p:nvPr/>
        </p:nvSpPr>
        <p:spPr>
          <a:xfrm>
            <a:off x="4127500" y="568960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72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50201" name="Text Box 50200"/>
          <p:cNvSpPr txBox="1"/>
          <p:nvPr/>
        </p:nvSpPr>
        <p:spPr>
          <a:xfrm>
            <a:off x="3448050" y="489585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40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50202" name="Text Box 50201"/>
          <p:cNvSpPr txBox="1"/>
          <p:nvPr/>
        </p:nvSpPr>
        <p:spPr>
          <a:xfrm>
            <a:off x="4445000" y="4864100"/>
            <a:ext cx="7620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+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50203" name="Text Box 50202"/>
          <p:cNvSpPr txBox="1"/>
          <p:nvPr/>
        </p:nvSpPr>
        <p:spPr>
          <a:xfrm>
            <a:off x="5054600" y="488315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27</a:t>
            </a:r>
            <a:endParaRPr sz="4400">
              <a:latin typeface="Comic Sans MS" panose="030F0702030302020204" pitchFamily="66" charset="0"/>
            </a:endParaRPr>
          </a:p>
        </p:txBody>
      </p:sp>
      <p:graphicFrame>
        <p:nvGraphicFramePr>
          <p:cNvPr id="50204" name="Object 50203"/>
          <p:cNvGraphicFramePr/>
          <p:nvPr/>
        </p:nvGraphicFramePr>
        <p:xfrm>
          <a:off x="6453188" y="4892675"/>
          <a:ext cx="1512887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7" name="" r:id="rId15" imgW="393700" imgH="393700" progId="Equation.DSMT4">
                  <p:embed/>
                </p:oleObj>
              </mc:Choice>
              <mc:Fallback>
                <p:oleObj name="" r:id="rId15" imgW="393700" imgH="393700" progId="Equation.DSMT4">
                  <p:embed/>
                  <p:pic>
                    <p:nvPicPr>
                      <p:cNvPr id="0" name="Picture 3246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453188" y="4892675"/>
                        <a:ext cx="1512887" cy="15128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205" name="Rectangle 50204"/>
          <p:cNvSpPr/>
          <p:nvPr/>
        </p:nvSpPr>
        <p:spPr>
          <a:xfrm>
            <a:off x="0" y="0"/>
            <a:ext cx="9144000" cy="177800"/>
          </a:xfrm>
          <a:prstGeom prst="rect">
            <a:avLst/>
          </a:prstGeom>
          <a:gradFill rotWithShape="1">
            <a:gsLst>
              <a:gs pos="0">
                <a:srgbClr val="6666FF">
                  <a:gamma/>
                  <a:shade val="66275"/>
                  <a:invGamma/>
                </a:srgbClr>
              </a:gs>
              <a:gs pos="50000">
                <a:srgbClr val="6666FF"/>
              </a:gs>
              <a:gs pos="100000">
                <a:srgbClr val="6666FF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50206" name="Rectangle 50205"/>
          <p:cNvSpPr/>
          <p:nvPr/>
        </p:nvSpPr>
        <p:spPr>
          <a:xfrm>
            <a:off x="0" y="6680200"/>
            <a:ext cx="9144000" cy="177800"/>
          </a:xfrm>
          <a:prstGeom prst="rect">
            <a:avLst/>
          </a:prstGeom>
          <a:gradFill rotWithShape="1">
            <a:gsLst>
              <a:gs pos="0">
                <a:srgbClr val="6666FF">
                  <a:gamma/>
                  <a:shade val="66275"/>
                  <a:invGamma/>
                </a:srgbClr>
              </a:gs>
              <a:gs pos="50000">
                <a:srgbClr val="6666FF"/>
              </a:gs>
              <a:gs pos="100000">
                <a:srgbClr val="6666FF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50207" name="Rectangle 50206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6666FF">
                  <a:gamma/>
                  <a:shade val="66275"/>
                  <a:invGamma/>
                </a:srgbClr>
              </a:gs>
              <a:gs pos="50000">
                <a:srgbClr val="6666FF"/>
              </a:gs>
              <a:gs pos="100000">
                <a:srgbClr val="6666FF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50208" name="Rectangle 50207"/>
          <p:cNvSpPr/>
          <p:nvPr/>
        </p:nvSpPr>
        <p:spPr>
          <a:xfrm>
            <a:off x="8934450" y="19050"/>
            <a:ext cx="209550" cy="6858000"/>
          </a:xfrm>
          <a:prstGeom prst="rect">
            <a:avLst/>
          </a:prstGeom>
          <a:gradFill rotWithShape="1">
            <a:gsLst>
              <a:gs pos="0">
                <a:srgbClr val="6666FF">
                  <a:gamma/>
                  <a:shade val="66275"/>
                  <a:invGamma/>
                </a:srgbClr>
              </a:gs>
              <a:gs pos="50000">
                <a:srgbClr val="6666FF"/>
              </a:gs>
              <a:gs pos="100000">
                <a:srgbClr val="6666FF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50209" name="Title 50208"/>
          <p:cNvSpPr>
            <a:spLocks noGrp="1"/>
          </p:cNvSpPr>
          <p:nvPr>
            <p:ph type="title" idx="4294967295"/>
          </p:nvPr>
        </p:nvSpPr>
        <p:spPr>
          <a:xfrm>
            <a:off x="3695700" y="274638"/>
            <a:ext cx="4991100" cy="1143000"/>
          </a:xfrm>
          <a:ln/>
        </p:spPr>
        <p:txBody>
          <a:bodyPr anchor="ctr" anchorCtr="0"/>
          <a:p>
            <a:r>
              <a:rPr>
                <a:solidFill>
                  <a:schemeClr val="bg1"/>
                </a:solidFill>
              </a:rPr>
              <a:t>Examples + 2</a:t>
            </a:r>
            <a:endParaRPr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0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0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0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0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0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0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0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0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50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50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50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50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50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3" grpId="0"/>
      <p:bldP spid="50184" grpId="0"/>
      <p:bldP spid="50185" grpId="0"/>
      <p:bldP spid="50186" grpId="0"/>
      <p:bldP spid="50192" grpId="0"/>
      <p:bldP spid="50193" grpId="0"/>
      <p:bldP spid="50194" grpId="0"/>
      <p:bldP spid="50195" grpId="0"/>
      <p:bldP spid="50200" grpId="0"/>
      <p:bldP spid="50201" grpId="0"/>
      <p:bldP spid="50202" grpId="0"/>
      <p:bldP spid="5020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233" name="Rectangle 5232"/>
          <p:cNvSpPr/>
          <p:nvPr/>
        </p:nvSpPr>
        <p:spPr>
          <a:xfrm>
            <a:off x="3617913" y="5140325"/>
            <a:ext cx="1981200" cy="495300"/>
          </a:xfrm>
          <a:prstGeom prst="rect">
            <a:avLst/>
          </a:prstGeom>
          <a:gradFill rotWithShape="1">
            <a:gsLst>
              <a:gs pos="0">
                <a:srgbClr val="F8F8F8">
                  <a:gamma/>
                  <a:shade val="66275"/>
                  <a:invGamma/>
                </a:srgbClr>
              </a:gs>
              <a:gs pos="50000">
                <a:srgbClr val="F8F8F8"/>
              </a:gs>
              <a:gs pos="100000">
                <a:srgbClr val="F8F8F8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5234" name="Rectangle 5233"/>
          <p:cNvSpPr/>
          <p:nvPr/>
        </p:nvSpPr>
        <p:spPr>
          <a:xfrm>
            <a:off x="3617913" y="4645025"/>
            <a:ext cx="1981200" cy="495300"/>
          </a:xfrm>
          <a:prstGeom prst="rect">
            <a:avLst/>
          </a:prstGeom>
          <a:gradFill rotWithShape="1">
            <a:gsLst>
              <a:gs pos="0">
                <a:srgbClr val="F8F8F8">
                  <a:gamma/>
                  <a:shade val="66275"/>
                  <a:invGamma/>
                </a:srgbClr>
              </a:gs>
              <a:gs pos="50000">
                <a:srgbClr val="F8F8F8"/>
              </a:gs>
              <a:gs pos="100000">
                <a:srgbClr val="F8F8F8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5235" name="Group 5234"/>
          <p:cNvGrpSpPr/>
          <p:nvPr/>
        </p:nvGrpSpPr>
        <p:grpSpPr>
          <a:xfrm>
            <a:off x="2132013" y="912813"/>
            <a:ext cx="5168900" cy="1485900"/>
            <a:chOff x="1343" y="1043"/>
            <a:chExt cx="3256" cy="936"/>
          </a:xfrm>
        </p:grpSpPr>
        <p:sp>
          <p:nvSpPr>
            <p:cNvPr id="5236" name="Rectangle 5235"/>
            <p:cNvSpPr/>
            <p:nvPr/>
          </p:nvSpPr>
          <p:spPr>
            <a:xfrm>
              <a:off x="1343" y="1043"/>
              <a:ext cx="1248" cy="9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37" name="Rectangle 5236"/>
            <p:cNvSpPr/>
            <p:nvPr/>
          </p:nvSpPr>
          <p:spPr>
            <a:xfrm>
              <a:off x="3351" y="1043"/>
              <a:ext cx="1248" cy="9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5238" name="Group 5237"/>
          <p:cNvGrpSpPr/>
          <p:nvPr/>
        </p:nvGrpSpPr>
        <p:grpSpPr>
          <a:xfrm>
            <a:off x="2132013" y="912813"/>
            <a:ext cx="1981200" cy="1485900"/>
            <a:chOff x="1343" y="1043"/>
            <a:chExt cx="1248" cy="936"/>
          </a:xfrm>
        </p:grpSpPr>
        <p:sp>
          <p:nvSpPr>
            <p:cNvPr id="5239" name="Rectangle 5238"/>
            <p:cNvSpPr/>
            <p:nvPr/>
          </p:nvSpPr>
          <p:spPr>
            <a:xfrm>
              <a:off x="1343" y="1043"/>
              <a:ext cx="1248" cy="31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40" name="Rectangle 5239"/>
            <p:cNvSpPr/>
            <p:nvPr/>
          </p:nvSpPr>
          <p:spPr>
            <a:xfrm>
              <a:off x="1343" y="1355"/>
              <a:ext cx="1248" cy="31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41" name="Rectangle 5240"/>
            <p:cNvSpPr/>
            <p:nvPr/>
          </p:nvSpPr>
          <p:spPr>
            <a:xfrm>
              <a:off x="1343" y="1667"/>
              <a:ext cx="1248" cy="31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5242" name="Group 5241"/>
          <p:cNvGrpSpPr/>
          <p:nvPr/>
        </p:nvGrpSpPr>
        <p:grpSpPr>
          <a:xfrm>
            <a:off x="5319713" y="912813"/>
            <a:ext cx="1981200" cy="1485900"/>
            <a:chOff x="3351" y="1043"/>
            <a:chExt cx="1248" cy="936"/>
          </a:xfrm>
        </p:grpSpPr>
        <p:sp>
          <p:nvSpPr>
            <p:cNvPr id="5243" name="Rectangle 5242"/>
            <p:cNvSpPr/>
            <p:nvPr/>
          </p:nvSpPr>
          <p:spPr>
            <a:xfrm>
              <a:off x="3351" y="1043"/>
              <a:ext cx="312" cy="9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44" name="Rectangle 5243"/>
            <p:cNvSpPr/>
            <p:nvPr/>
          </p:nvSpPr>
          <p:spPr>
            <a:xfrm>
              <a:off x="3663" y="1043"/>
              <a:ext cx="312" cy="9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45" name="Rectangle 5244"/>
            <p:cNvSpPr/>
            <p:nvPr/>
          </p:nvSpPr>
          <p:spPr>
            <a:xfrm>
              <a:off x="3975" y="1043"/>
              <a:ext cx="312" cy="9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46" name="Rectangle 5245"/>
            <p:cNvSpPr/>
            <p:nvPr/>
          </p:nvSpPr>
          <p:spPr>
            <a:xfrm>
              <a:off x="4287" y="1043"/>
              <a:ext cx="312" cy="9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5247" name="Rectangle 5246"/>
          <p:cNvSpPr/>
          <p:nvPr/>
        </p:nvSpPr>
        <p:spPr>
          <a:xfrm>
            <a:off x="5319713" y="912813"/>
            <a:ext cx="495300" cy="1485900"/>
          </a:xfrm>
          <a:prstGeom prst="rect">
            <a:avLst/>
          </a:prstGeom>
          <a:gradFill rotWithShape="1">
            <a:gsLst>
              <a:gs pos="0">
                <a:srgbClr val="FFFFCC">
                  <a:gamma/>
                  <a:shade val="66275"/>
                  <a:invGamma/>
                </a:srgbClr>
              </a:gs>
              <a:gs pos="50000">
                <a:srgbClr val="FFFFCC"/>
              </a:gs>
              <a:gs pos="100000">
                <a:srgbClr val="FFFFCC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5248" name="Rectangle 5247"/>
          <p:cNvSpPr/>
          <p:nvPr/>
        </p:nvSpPr>
        <p:spPr>
          <a:xfrm>
            <a:off x="2132013" y="1408113"/>
            <a:ext cx="1981200" cy="495300"/>
          </a:xfrm>
          <a:prstGeom prst="rect">
            <a:avLst/>
          </a:prstGeom>
          <a:gradFill rotWithShape="1">
            <a:gsLst>
              <a:gs pos="0">
                <a:srgbClr val="F8F8F8">
                  <a:gamma/>
                  <a:shade val="66275"/>
                  <a:invGamma/>
                </a:srgbClr>
              </a:gs>
              <a:gs pos="50000">
                <a:srgbClr val="F8F8F8"/>
              </a:gs>
              <a:gs pos="100000">
                <a:srgbClr val="F8F8F8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5249" name="Rectangle 5248"/>
          <p:cNvSpPr/>
          <p:nvPr/>
        </p:nvSpPr>
        <p:spPr>
          <a:xfrm>
            <a:off x="2132013" y="912813"/>
            <a:ext cx="1981200" cy="495300"/>
          </a:xfrm>
          <a:prstGeom prst="rect">
            <a:avLst/>
          </a:prstGeom>
          <a:gradFill rotWithShape="1">
            <a:gsLst>
              <a:gs pos="0">
                <a:srgbClr val="F8F8F8">
                  <a:gamma/>
                  <a:shade val="66275"/>
                  <a:invGamma/>
                </a:srgbClr>
              </a:gs>
              <a:gs pos="50000">
                <a:srgbClr val="F8F8F8"/>
              </a:gs>
              <a:gs pos="100000">
                <a:srgbClr val="F8F8F8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5250" name="Group 5249"/>
          <p:cNvGrpSpPr/>
          <p:nvPr/>
        </p:nvGrpSpPr>
        <p:grpSpPr>
          <a:xfrm>
            <a:off x="1042988" y="885825"/>
            <a:ext cx="7164387" cy="1512888"/>
            <a:chOff x="657" y="1026"/>
            <a:chExt cx="4513" cy="953"/>
          </a:xfrm>
        </p:grpSpPr>
        <p:graphicFrame>
          <p:nvGraphicFramePr>
            <p:cNvPr id="5251" name="Object 5250"/>
            <p:cNvGraphicFramePr/>
            <p:nvPr/>
          </p:nvGraphicFramePr>
          <p:xfrm>
            <a:off x="657" y="1026"/>
            <a:ext cx="369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48" name="" r:id="rId1" imgW="152400" imgH="393065" progId="Equation.DSMT4">
                    <p:embed/>
                  </p:oleObj>
                </mc:Choice>
                <mc:Fallback>
                  <p:oleObj name="" r:id="rId1" imgW="152400" imgH="393065" progId="Equation.DSMT4">
                    <p:embed/>
                    <p:pic>
                      <p:nvPicPr>
                        <p:cNvPr id="0" name="Picture 3247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657" y="1026"/>
                          <a:ext cx="369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252" name="Object 5251"/>
            <p:cNvGraphicFramePr/>
            <p:nvPr/>
          </p:nvGraphicFramePr>
          <p:xfrm>
            <a:off x="4770" y="1026"/>
            <a:ext cx="400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49" name="" r:id="rId3" imgW="165100" imgH="393065" progId="Equation.DSMT4">
                    <p:embed/>
                  </p:oleObj>
                </mc:Choice>
                <mc:Fallback>
                  <p:oleObj name="" r:id="rId3" imgW="165100" imgH="393065" progId="Equation.DSMT4">
                    <p:embed/>
                    <p:pic>
                      <p:nvPicPr>
                        <p:cNvPr id="0" name="Picture 3248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770" y="1026"/>
                          <a:ext cx="400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253" name="Text Box 5252"/>
            <p:cNvSpPr txBox="1"/>
            <p:nvPr/>
          </p:nvSpPr>
          <p:spPr>
            <a:xfrm>
              <a:off x="2800" y="1179"/>
              <a:ext cx="477" cy="57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5400">
                  <a:latin typeface="Comic Sans MS" panose="030F0702030302020204" pitchFamily="66" charset="0"/>
                </a:rPr>
                <a:t>-</a:t>
              </a:r>
              <a:endParaRPr sz="54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5254" name="Group 5253"/>
          <p:cNvGrpSpPr/>
          <p:nvPr/>
        </p:nvGrpSpPr>
        <p:grpSpPr>
          <a:xfrm>
            <a:off x="2132013" y="912813"/>
            <a:ext cx="1981200" cy="1485900"/>
            <a:chOff x="1655" y="1661"/>
            <a:chExt cx="1088" cy="816"/>
          </a:xfrm>
        </p:grpSpPr>
        <p:sp>
          <p:nvSpPr>
            <p:cNvPr id="5255" name="Rectangle 5254"/>
            <p:cNvSpPr/>
            <p:nvPr/>
          </p:nvSpPr>
          <p:spPr>
            <a:xfrm>
              <a:off x="1655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56" name="Rectangle 5255"/>
            <p:cNvSpPr/>
            <p:nvPr/>
          </p:nvSpPr>
          <p:spPr>
            <a:xfrm>
              <a:off x="1927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57" name="Rectangle 5256"/>
            <p:cNvSpPr/>
            <p:nvPr/>
          </p:nvSpPr>
          <p:spPr>
            <a:xfrm>
              <a:off x="2199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58" name="Rectangle 5257"/>
            <p:cNvSpPr/>
            <p:nvPr/>
          </p:nvSpPr>
          <p:spPr>
            <a:xfrm>
              <a:off x="2471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59" name="Rectangle 5258"/>
            <p:cNvSpPr/>
            <p:nvPr/>
          </p:nvSpPr>
          <p:spPr>
            <a:xfrm>
              <a:off x="1655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60" name="Rectangle 5259"/>
            <p:cNvSpPr/>
            <p:nvPr/>
          </p:nvSpPr>
          <p:spPr>
            <a:xfrm>
              <a:off x="1927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61" name="Rectangle 5260"/>
            <p:cNvSpPr/>
            <p:nvPr/>
          </p:nvSpPr>
          <p:spPr>
            <a:xfrm>
              <a:off x="2199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62" name="Rectangle 5261"/>
            <p:cNvSpPr/>
            <p:nvPr/>
          </p:nvSpPr>
          <p:spPr>
            <a:xfrm>
              <a:off x="2471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63" name="Rectangle 5262"/>
            <p:cNvSpPr/>
            <p:nvPr/>
          </p:nvSpPr>
          <p:spPr>
            <a:xfrm>
              <a:off x="1655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64" name="Rectangle 5263"/>
            <p:cNvSpPr/>
            <p:nvPr/>
          </p:nvSpPr>
          <p:spPr>
            <a:xfrm>
              <a:off x="1927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65" name="Rectangle 5264"/>
            <p:cNvSpPr/>
            <p:nvPr/>
          </p:nvSpPr>
          <p:spPr>
            <a:xfrm>
              <a:off x="2199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66" name="Rectangle 5265"/>
            <p:cNvSpPr/>
            <p:nvPr/>
          </p:nvSpPr>
          <p:spPr>
            <a:xfrm>
              <a:off x="2471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5267" name="Text Box 5266"/>
          <p:cNvSpPr txBox="1"/>
          <p:nvPr/>
        </p:nvSpPr>
        <p:spPr>
          <a:xfrm>
            <a:off x="4445000" y="2911475"/>
            <a:ext cx="757238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5400">
                <a:latin typeface="Comic Sans MS" panose="030F0702030302020204" pitchFamily="66" charset="0"/>
              </a:rPr>
              <a:t>-</a:t>
            </a:r>
            <a:endParaRPr sz="5400">
              <a:latin typeface="Comic Sans MS" panose="030F0702030302020204" pitchFamily="66" charset="0"/>
            </a:endParaRPr>
          </a:p>
        </p:txBody>
      </p:sp>
      <p:grpSp>
        <p:nvGrpSpPr>
          <p:cNvPr id="5268" name="Group 5267"/>
          <p:cNvGrpSpPr/>
          <p:nvPr/>
        </p:nvGrpSpPr>
        <p:grpSpPr>
          <a:xfrm>
            <a:off x="3617913" y="4645025"/>
            <a:ext cx="1981200" cy="1485900"/>
            <a:chOff x="1655" y="1661"/>
            <a:chExt cx="1088" cy="816"/>
          </a:xfrm>
        </p:grpSpPr>
        <p:sp>
          <p:nvSpPr>
            <p:cNvPr id="5269" name="Rectangle 5268"/>
            <p:cNvSpPr/>
            <p:nvPr/>
          </p:nvSpPr>
          <p:spPr>
            <a:xfrm>
              <a:off x="1655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70" name="Rectangle 5269"/>
            <p:cNvSpPr/>
            <p:nvPr/>
          </p:nvSpPr>
          <p:spPr>
            <a:xfrm>
              <a:off x="1927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71" name="Rectangle 5270"/>
            <p:cNvSpPr/>
            <p:nvPr/>
          </p:nvSpPr>
          <p:spPr>
            <a:xfrm>
              <a:off x="2199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72" name="Rectangle 5271"/>
            <p:cNvSpPr/>
            <p:nvPr/>
          </p:nvSpPr>
          <p:spPr>
            <a:xfrm>
              <a:off x="2471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73" name="Rectangle 5272"/>
            <p:cNvSpPr/>
            <p:nvPr/>
          </p:nvSpPr>
          <p:spPr>
            <a:xfrm>
              <a:off x="1655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74" name="Rectangle 5273"/>
            <p:cNvSpPr/>
            <p:nvPr/>
          </p:nvSpPr>
          <p:spPr>
            <a:xfrm>
              <a:off x="1927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75" name="Rectangle 5274"/>
            <p:cNvSpPr/>
            <p:nvPr/>
          </p:nvSpPr>
          <p:spPr>
            <a:xfrm>
              <a:off x="2199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76" name="Rectangle 5275"/>
            <p:cNvSpPr/>
            <p:nvPr/>
          </p:nvSpPr>
          <p:spPr>
            <a:xfrm>
              <a:off x="2471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77" name="Rectangle 5276"/>
            <p:cNvSpPr/>
            <p:nvPr/>
          </p:nvSpPr>
          <p:spPr>
            <a:xfrm>
              <a:off x="1655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78" name="Rectangle 5277"/>
            <p:cNvSpPr/>
            <p:nvPr/>
          </p:nvSpPr>
          <p:spPr>
            <a:xfrm>
              <a:off x="1927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79" name="Rectangle 5278"/>
            <p:cNvSpPr/>
            <p:nvPr/>
          </p:nvSpPr>
          <p:spPr>
            <a:xfrm>
              <a:off x="2199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80" name="Rectangle 5279"/>
            <p:cNvSpPr/>
            <p:nvPr/>
          </p:nvSpPr>
          <p:spPr>
            <a:xfrm>
              <a:off x="2471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5281" name="Group 5280"/>
          <p:cNvGrpSpPr/>
          <p:nvPr/>
        </p:nvGrpSpPr>
        <p:grpSpPr>
          <a:xfrm>
            <a:off x="5319713" y="912813"/>
            <a:ext cx="1981200" cy="1485900"/>
            <a:chOff x="1655" y="1661"/>
            <a:chExt cx="1088" cy="816"/>
          </a:xfrm>
        </p:grpSpPr>
        <p:sp>
          <p:nvSpPr>
            <p:cNvPr id="5282" name="Rectangle 5281"/>
            <p:cNvSpPr/>
            <p:nvPr/>
          </p:nvSpPr>
          <p:spPr>
            <a:xfrm>
              <a:off x="1655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83" name="Rectangle 5282"/>
            <p:cNvSpPr/>
            <p:nvPr/>
          </p:nvSpPr>
          <p:spPr>
            <a:xfrm>
              <a:off x="1927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84" name="Rectangle 5283"/>
            <p:cNvSpPr/>
            <p:nvPr/>
          </p:nvSpPr>
          <p:spPr>
            <a:xfrm>
              <a:off x="2199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85" name="Rectangle 5284"/>
            <p:cNvSpPr/>
            <p:nvPr/>
          </p:nvSpPr>
          <p:spPr>
            <a:xfrm>
              <a:off x="2471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86" name="Rectangle 5285"/>
            <p:cNvSpPr/>
            <p:nvPr/>
          </p:nvSpPr>
          <p:spPr>
            <a:xfrm>
              <a:off x="1655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87" name="Rectangle 5286"/>
            <p:cNvSpPr/>
            <p:nvPr/>
          </p:nvSpPr>
          <p:spPr>
            <a:xfrm>
              <a:off x="1927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88" name="Rectangle 5287"/>
            <p:cNvSpPr/>
            <p:nvPr/>
          </p:nvSpPr>
          <p:spPr>
            <a:xfrm>
              <a:off x="2199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89" name="Rectangle 5288"/>
            <p:cNvSpPr/>
            <p:nvPr/>
          </p:nvSpPr>
          <p:spPr>
            <a:xfrm>
              <a:off x="2471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90" name="Rectangle 5289"/>
            <p:cNvSpPr/>
            <p:nvPr/>
          </p:nvSpPr>
          <p:spPr>
            <a:xfrm>
              <a:off x="1655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91" name="Rectangle 5290"/>
            <p:cNvSpPr/>
            <p:nvPr/>
          </p:nvSpPr>
          <p:spPr>
            <a:xfrm>
              <a:off x="1927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92" name="Rectangle 5291"/>
            <p:cNvSpPr/>
            <p:nvPr/>
          </p:nvSpPr>
          <p:spPr>
            <a:xfrm>
              <a:off x="2199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5293" name="Rectangle 5292"/>
            <p:cNvSpPr/>
            <p:nvPr/>
          </p:nvSpPr>
          <p:spPr>
            <a:xfrm>
              <a:off x="2471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5294" name="Text Box 5293"/>
          <p:cNvSpPr txBox="1"/>
          <p:nvPr/>
        </p:nvSpPr>
        <p:spPr>
          <a:xfrm>
            <a:off x="2651125" y="5006975"/>
            <a:ext cx="757238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5400">
                <a:latin typeface="Comic Sans MS" panose="030F0702030302020204" pitchFamily="66" charset="0"/>
              </a:rPr>
              <a:t>=</a:t>
            </a:r>
            <a:endParaRPr sz="5400">
              <a:latin typeface="Comic Sans MS" panose="030F0702030302020204" pitchFamily="66" charset="0"/>
            </a:endParaRPr>
          </a:p>
        </p:txBody>
      </p:sp>
      <p:grpSp>
        <p:nvGrpSpPr>
          <p:cNvPr id="5296" name="Group 5295"/>
          <p:cNvGrpSpPr/>
          <p:nvPr/>
        </p:nvGrpSpPr>
        <p:grpSpPr>
          <a:xfrm>
            <a:off x="7048500" y="3143250"/>
            <a:ext cx="1485900" cy="2649538"/>
            <a:chOff x="4464" y="1812"/>
            <a:chExt cx="936" cy="1669"/>
          </a:xfrm>
        </p:grpSpPr>
        <p:grpSp>
          <p:nvGrpSpPr>
            <p:cNvPr id="5297" name="Group 5296"/>
            <p:cNvGrpSpPr/>
            <p:nvPr/>
          </p:nvGrpSpPr>
          <p:grpSpPr>
            <a:xfrm>
              <a:off x="4464" y="2236"/>
              <a:ext cx="936" cy="1245"/>
              <a:chOff x="4464" y="2236"/>
              <a:chExt cx="936" cy="1245"/>
            </a:xfrm>
          </p:grpSpPr>
          <p:sp>
            <p:nvSpPr>
              <p:cNvPr id="5298" name="Rectangle 5297"/>
              <p:cNvSpPr/>
              <p:nvPr/>
            </p:nvSpPr>
            <p:spPr>
              <a:xfrm>
                <a:off x="4932" y="3232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20</a:t>
                </a:r>
                <a:endParaRPr sz="2000"/>
              </a:p>
            </p:txBody>
          </p:sp>
          <p:sp>
            <p:nvSpPr>
              <p:cNvPr id="5299" name="Rectangle 5298"/>
              <p:cNvSpPr/>
              <p:nvPr/>
            </p:nvSpPr>
            <p:spPr>
              <a:xfrm>
                <a:off x="4464" y="3232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15</a:t>
                </a:r>
                <a:endParaRPr sz="2000"/>
              </a:p>
            </p:txBody>
          </p:sp>
          <p:sp>
            <p:nvSpPr>
              <p:cNvPr id="5300" name="Rectangle 5299"/>
              <p:cNvSpPr/>
              <p:nvPr/>
            </p:nvSpPr>
            <p:spPr>
              <a:xfrm>
                <a:off x="4932" y="2983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16</a:t>
                </a:r>
                <a:endParaRPr sz="2000"/>
              </a:p>
            </p:txBody>
          </p:sp>
          <p:sp>
            <p:nvSpPr>
              <p:cNvPr id="5301" name="Rectangle 5300"/>
              <p:cNvSpPr/>
              <p:nvPr/>
            </p:nvSpPr>
            <p:spPr>
              <a:xfrm>
                <a:off x="4464" y="2983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12</a:t>
                </a:r>
                <a:endParaRPr sz="2000"/>
              </a:p>
            </p:txBody>
          </p:sp>
          <p:sp>
            <p:nvSpPr>
              <p:cNvPr id="5302" name="Rectangle 5301"/>
              <p:cNvSpPr/>
              <p:nvPr/>
            </p:nvSpPr>
            <p:spPr>
              <a:xfrm>
                <a:off x="4932" y="2734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12</a:t>
                </a:r>
                <a:endParaRPr sz="2000"/>
              </a:p>
            </p:txBody>
          </p:sp>
          <p:sp>
            <p:nvSpPr>
              <p:cNvPr id="5303" name="Rectangle 5302"/>
              <p:cNvSpPr/>
              <p:nvPr/>
            </p:nvSpPr>
            <p:spPr>
              <a:xfrm>
                <a:off x="4464" y="2734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9</a:t>
                </a:r>
                <a:endParaRPr sz="2000"/>
              </a:p>
            </p:txBody>
          </p:sp>
          <p:sp>
            <p:nvSpPr>
              <p:cNvPr id="5304" name="Rectangle 5303"/>
              <p:cNvSpPr/>
              <p:nvPr/>
            </p:nvSpPr>
            <p:spPr>
              <a:xfrm>
                <a:off x="4932" y="2485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8</a:t>
                </a:r>
                <a:endParaRPr sz="2000"/>
              </a:p>
            </p:txBody>
          </p:sp>
          <p:sp>
            <p:nvSpPr>
              <p:cNvPr id="5305" name="Rectangle 5304"/>
              <p:cNvSpPr/>
              <p:nvPr/>
            </p:nvSpPr>
            <p:spPr>
              <a:xfrm>
                <a:off x="4464" y="2485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6</a:t>
                </a:r>
                <a:endParaRPr sz="2000"/>
              </a:p>
            </p:txBody>
          </p:sp>
          <p:sp>
            <p:nvSpPr>
              <p:cNvPr id="5306" name="Rectangle 5305"/>
              <p:cNvSpPr/>
              <p:nvPr/>
            </p:nvSpPr>
            <p:spPr>
              <a:xfrm>
                <a:off x="4932" y="2236"/>
                <a:ext cx="468" cy="249"/>
              </a:xfrm>
              <a:prstGeom prst="rect">
                <a:avLst/>
              </a:prstGeom>
              <a:solidFill>
                <a:srgbClr val="FDFDA1"/>
              </a:solidFill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4</a:t>
                </a:r>
                <a:endParaRPr sz="2000"/>
              </a:p>
            </p:txBody>
          </p:sp>
          <p:sp>
            <p:nvSpPr>
              <p:cNvPr id="5307" name="Rectangle 5306"/>
              <p:cNvSpPr/>
              <p:nvPr/>
            </p:nvSpPr>
            <p:spPr>
              <a:xfrm>
                <a:off x="4464" y="2236"/>
                <a:ext cx="468" cy="249"/>
              </a:xfrm>
              <a:prstGeom prst="rect">
                <a:avLst/>
              </a:prstGeom>
              <a:solidFill>
                <a:srgbClr val="FDFDA1"/>
              </a:solidFill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3</a:t>
                </a:r>
                <a:endParaRPr sz="2000"/>
              </a:p>
            </p:txBody>
          </p:sp>
          <p:sp>
            <p:nvSpPr>
              <p:cNvPr id="5308" name="Straight Connector 5307"/>
              <p:cNvSpPr/>
              <p:nvPr/>
            </p:nvSpPr>
            <p:spPr>
              <a:xfrm>
                <a:off x="4464" y="2236"/>
                <a:ext cx="936" cy="0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309" name="Straight Connector 5308"/>
              <p:cNvSpPr/>
              <p:nvPr/>
            </p:nvSpPr>
            <p:spPr>
              <a:xfrm>
                <a:off x="4464" y="2485"/>
                <a:ext cx="9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310" name="Straight Connector 5309"/>
              <p:cNvSpPr/>
              <p:nvPr/>
            </p:nvSpPr>
            <p:spPr>
              <a:xfrm>
                <a:off x="4464" y="2734"/>
                <a:ext cx="9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311" name="Straight Connector 5310"/>
              <p:cNvSpPr/>
              <p:nvPr/>
            </p:nvSpPr>
            <p:spPr>
              <a:xfrm>
                <a:off x="4464" y="2983"/>
                <a:ext cx="9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312" name="Straight Connector 5311"/>
              <p:cNvSpPr/>
              <p:nvPr/>
            </p:nvSpPr>
            <p:spPr>
              <a:xfrm>
                <a:off x="4464" y="3232"/>
                <a:ext cx="9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313" name="Straight Connector 5312"/>
              <p:cNvSpPr/>
              <p:nvPr/>
            </p:nvSpPr>
            <p:spPr>
              <a:xfrm>
                <a:off x="4464" y="3481"/>
                <a:ext cx="936" cy="0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314" name="Straight Connector 5313"/>
              <p:cNvSpPr/>
              <p:nvPr/>
            </p:nvSpPr>
            <p:spPr>
              <a:xfrm>
                <a:off x="4464" y="2236"/>
                <a:ext cx="0" cy="1245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315" name="Straight Connector 5314"/>
              <p:cNvSpPr/>
              <p:nvPr/>
            </p:nvSpPr>
            <p:spPr>
              <a:xfrm>
                <a:off x="4932" y="2236"/>
                <a:ext cx="0" cy="1245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316" name="Straight Connector 5315"/>
              <p:cNvSpPr/>
              <p:nvPr/>
            </p:nvSpPr>
            <p:spPr>
              <a:xfrm>
                <a:off x="5400" y="2236"/>
                <a:ext cx="0" cy="1245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5317" name="Text Box 5316"/>
            <p:cNvSpPr txBox="1"/>
            <p:nvPr/>
          </p:nvSpPr>
          <p:spPr>
            <a:xfrm>
              <a:off x="4465" y="1812"/>
              <a:ext cx="935" cy="422"/>
            </a:xfrm>
            <a:prstGeom prst="rect">
              <a:avLst/>
            </a:prstGeom>
            <a:noFill/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>
                  <a:latin typeface="Comic Sans MS" panose="030F0702030302020204" pitchFamily="66" charset="0"/>
                </a:rPr>
                <a:t>Multiples of 3 and 4</a:t>
              </a:r>
              <a:endParaRPr>
                <a:latin typeface="Comic Sans MS" panose="030F0702030302020204" pitchFamily="66" charset="0"/>
              </a:endParaRPr>
            </a:p>
          </p:txBody>
        </p:sp>
      </p:grpSp>
      <p:grpSp>
        <p:nvGrpSpPr>
          <p:cNvPr id="5318" name="Group 5317"/>
          <p:cNvGrpSpPr/>
          <p:nvPr/>
        </p:nvGrpSpPr>
        <p:grpSpPr>
          <a:xfrm>
            <a:off x="7045325" y="4645025"/>
            <a:ext cx="1495425" cy="1511300"/>
            <a:chOff x="4462" y="2758"/>
            <a:chExt cx="942" cy="952"/>
          </a:xfrm>
        </p:grpSpPr>
        <p:grpSp>
          <p:nvGrpSpPr>
            <p:cNvPr id="5319" name="Group 5318"/>
            <p:cNvGrpSpPr/>
            <p:nvPr/>
          </p:nvGrpSpPr>
          <p:grpSpPr>
            <a:xfrm>
              <a:off x="4518" y="2758"/>
              <a:ext cx="838" cy="470"/>
              <a:chOff x="4518" y="2758"/>
              <a:chExt cx="838" cy="470"/>
            </a:xfrm>
          </p:grpSpPr>
          <p:sp>
            <p:nvSpPr>
              <p:cNvPr id="5320" name="Oval 5319"/>
              <p:cNvSpPr/>
              <p:nvPr/>
            </p:nvSpPr>
            <p:spPr>
              <a:xfrm>
                <a:off x="4518" y="3000"/>
                <a:ext cx="366" cy="228"/>
              </a:xfrm>
              <a:prstGeom prst="ellipse">
                <a:avLst/>
              </a:prstGeom>
              <a:noFill/>
              <a:ln w="28575" cap="flat" cmpd="sng">
                <a:solidFill>
                  <a:srgbClr val="FF0066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5321" name="Oval 5320"/>
              <p:cNvSpPr/>
              <p:nvPr/>
            </p:nvSpPr>
            <p:spPr>
              <a:xfrm>
                <a:off x="4990" y="2758"/>
                <a:ext cx="366" cy="228"/>
              </a:xfrm>
              <a:prstGeom prst="ellipse">
                <a:avLst/>
              </a:prstGeom>
              <a:noFill/>
              <a:ln w="28575" cap="flat" cmpd="sng">
                <a:solidFill>
                  <a:srgbClr val="FF0066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5322" name="Text Box 5321"/>
            <p:cNvSpPr txBox="1"/>
            <p:nvPr/>
          </p:nvSpPr>
          <p:spPr>
            <a:xfrm>
              <a:off x="4462" y="3486"/>
              <a:ext cx="942" cy="224"/>
            </a:xfrm>
            <a:prstGeom prst="rect">
              <a:avLst/>
            </a:prstGeom>
            <a:solidFill>
              <a:srgbClr val="FEA0FC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600">
                  <a:latin typeface="Comic Sans MS" panose="030F0702030302020204" pitchFamily="66" charset="0"/>
                </a:rPr>
                <a:t>12 is the LCM</a:t>
              </a:r>
              <a:endParaRPr sz="16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5323" name="Group 5322"/>
          <p:cNvGrpSpPr/>
          <p:nvPr/>
        </p:nvGrpSpPr>
        <p:grpSpPr>
          <a:xfrm>
            <a:off x="1190625" y="2609850"/>
            <a:ext cx="2346325" cy="1571625"/>
            <a:chOff x="750" y="1644"/>
            <a:chExt cx="1478" cy="990"/>
          </a:xfrm>
        </p:grpSpPr>
        <p:graphicFrame>
          <p:nvGraphicFramePr>
            <p:cNvPr id="5324" name="Object 5323"/>
            <p:cNvGraphicFramePr/>
            <p:nvPr/>
          </p:nvGraphicFramePr>
          <p:xfrm>
            <a:off x="1706" y="1681"/>
            <a:ext cx="522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50" name="" r:id="rId5" imgW="215900" imgH="393065" progId="Equation.DSMT4">
                    <p:embed/>
                  </p:oleObj>
                </mc:Choice>
                <mc:Fallback>
                  <p:oleObj name="" r:id="rId5" imgW="215900" imgH="393065" progId="Equation.DSMT4">
                    <p:embed/>
                    <p:pic>
                      <p:nvPicPr>
                        <p:cNvPr id="0" name="Picture 3249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706" y="1681"/>
                          <a:ext cx="522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325" name="Straight Connector 5324"/>
            <p:cNvSpPr/>
            <p:nvPr/>
          </p:nvSpPr>
          <p:spPr>
            <a:xfrm>
              <a:off x="996" y="1644"/>
              <a:ext cx="600" cy="408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5326" name="Text Box 5325"/>
            <p:cNvSpPr txBox="1"/>
            <p:nvPr/>
          </p:nvSpPr>
          <p:spPr>
            <a:xfrm rot="2064107">
              <a:off x="750" y="1941"/>
              <a:ext cx="1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>
                  <a:solidFill>
                    <a:srgbClr val="0066FF"/>
                  </a:solidFill>
                  <a:latin typeface="Comic Sans MS" panose="030F0702030302020204" pitchFamily="66" charset="0"/>
                </a:rPr>
                <a:t>Equivalent</a:t>
              </a:r>
              <a:endParaRPr>
                <a:solidFill>
                  <a:srgbClr val="0066FF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5327" name="Group 5326"/>
          <p:cNvGrpSpPr/>
          <p:nvPr/>
        </p:nvGrpSpPr>
        <p:grpSpPr>
          <a:xfrm>
            <a:off x="5895975" y="2400300"/>
            <a:ext cx="2633663" cy="1781175"/>
            <a:chOff x="3714" y="1512"/>
            <a:chExt cx="1659" cy="1122"/>
          </a:xfrm>
        </p:grpSpPr>
        <p:graphicFrame>
          <p:nvGraphicFramePr>
            <p:cNvPr id="5328" name="Object 5327"/>
            <p:cNvGraphicFramePr/>
            <p:nvPr/>
          </p:nvGraphicFramePr>
          <p:xfrm>
            <a:off x="3714" y="1681"/>
            <a:ext cx="523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51" name="" r:id="rId7" imgW="215900" imgH="393065" progId="Equation.DSMT4">
                    <p:embed/>
                  </p:oleObj>
                </mc:Choice>
                <mc:Fallback>
                  <p:oleObj name="" r:id="rId7" imgW="215900" imgH="393065" progId="Equation.DSMT4">
                    <p:embed/>
                    <p:pic>
                      <p:nvPicPr>
                        <p:cNvPr id="0" name="Picture 3250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714" y="1681"/>
                          <a:ext cx="523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329" name="Text Box 5328"/>
            <p:cNvSpPr txBox="1"/>
            <p:nvPr/>
          </p:nvSpPr>
          <p:spPr>
            <a:xfrm rot="-1691201">
              <a:off x="4161" y="1558"/>
              <a:ext cx="1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>
                  <a:solidFill>
                    <a:srgbClr val="0066FF"/>
                  </a:solidFill>
                  <a:latin typeface="Comic Sans MS" panose="030F0702030302020204" pitchFamily="66" charset="0"/>
                </a:rPr>
                <a:t>Equivalent</a:t>
              </a:r>
              <a:endParaRPr>
                <a:solidFill>
                  <a:srgbClr val="0066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5330" name="Straight Connector 5329"/>
            <p:cNvSpPr/>
            <p:nvPr/>
          </p:nvSpPr>
          <p:spPr>
            <a:xfrm flipH="1">
              <a:off x="4128" y="1512"/>
              <a:ext cx="648" cy="348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</p:grpSp>
      <p:sp>
        <p:nvSpPr>
          <p:cNvPr id="5335" name="Title 5334"/>
          <p:cNvSpPr>
            <a:spLocks noGrp="1"/>
          </p:cNvSpPr>
          <p:nvPr>
            <p:ph type="title" idx="4294967295"/>
          </p:nvPr>
        </p:nvSpPr>
        <p:spPr>
          <a:xfrm>
            <a:off x="381000" y="0"/>
            <a:ext cx="8229600" cy="1143000"/>
          </a:xfrm>
          <a:ln/>
        </p:spPr>
        <p:txBody>
          <a:bodyPr anchor="ctr" anchorCtr="0"/>
          <a:p>
            <a:r>
              <a:rPr>
                <a:solidFill>
                  <a:schemeClr val="bg1"/>
                </a:solidFill>
              </a:rPr>
              <a:t>- Diagram 1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5336" name="Rectangle 5335"/>
          <p:cNvSpPr/>
          <p:nvPr/>
        </p:nvSpPr>
        <p:spPr>
          <a:xfrm>
            <a:off x="0" y="0"/>
            <a:ext cx="9144000" cy="1778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5337" name="Rectangle 5336"/>
          <p:cNvSpPr/>
          <p:nvPr/>
        </p:nvSpPr>
        <p:spPr>
          <a:xfrm>
            <a:off x="0" y="6680200"/>
            <a:ext cx="9144000" cy="1778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5338" name="Rectangle 5337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5339" name="Rectangle 5338"/>
          <p:cNvSpPr/>
          <p:nvPr/>
        </p:nvSpPr>
        <p:spPr>
          <a:xfrm>
            <a:off x="8934450" y="19050"/>
            <a:ext cx="209550" cy="68580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5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5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5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5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52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53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0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0"/>
                                        <p:tgtEl>
                                          <p:spTgt spid="5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2000"/>
                                        <p:tgtEl>
                                          <p:spTgt spid="5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5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2000"/>
                                        <p:tgtEl>
                                          <p:spTgt spid="5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5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5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2000"/>
                                        <p:tgtEl>
                                          <p:spTgt spid="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2000"/>
                                        <p:tgtEl>
                                          <p:spTgt spid="5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67" grpId="0"/>
      <p:bldP spid="529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6148" name="Rectangle 6147"/>
          <p:cNvSpPr/>
          <p:nvPr/>
        </p:nvSpPr>
        <p:spPr>
          <a:xfrm>
            <a:off x="3617913" y="5140325"/>
            <a:ext cx="495300" cy="495300"/>
          </a:xfrm>
          <a:prstGeom prst="rect">
            <a:avLst/>
          </a:prstGeom>
          <a:gradFill rotWithShape="1">
            <a:gsLst>
              <a:gs pos="0">
                <a:srgbClr val="F8F8F8">
                  <a:gamma/>
                  <a:shade val="66275"/>
                  <a:invGamma/>
                </a:srgbClr>
              </a:gs>
              <a:gs pos="50000">
                <a:srgbClr val="F8F8F8"/>
              </a:gs>
              <a:gs pos="100000">
                <a:srgbClr val="F8F8F8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149" name="Rectangle 6148"/>
          <p:cNvSpPr/>
          <p:nvPr/>
        </p:nvSpPr>
        <p:spPr>
          <a:xfrm>
            <a:off x="3617913" y="4645025"/>
            <a:ext cx="1981200" cy="495300"/>
          </a:xfrm>
          <a:prstGeom prst="rect">
            <a:avLst/>
          </a:prstGeom>
          <a:gradFill rotWithShape="1">
            <a:gsLst>
              <a:gs pos="0">
                <a:srgbClr val="F8F8F8">
                  <a:gamma/>
                  <a:shade val="66275"/>
                  <a:invGamma/>
                </a:srgbClr>
              </a:gs>
              <a:gs pos="50000">
                <a:srgbClr val="F8F8F8"/>
              </a:gs>
              <a:gs pos="100000">
                <a:srgbClr val="F8F8F8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6150" name="Group 6149"/>
          <p:cNvGrpSpPr/>
          <p:nvPr/>
        </p:nvGrpSpPr>
        <p:grpSpPr>
          <a:xfrm>
            <a:off x="2132013" y="912813"/>
            <a:ext cx="5168900" cy="1485900"/>
            <a:chOff x="1343" y="1043"/>
            <a:chExt cx="3256" cy="936"/>
          </a:xfrm>
        </p:grpSpPr>
        <p:sp>
          <p:nvSpPr>
            <p:cNvPr id="6151" name="Rectangle 6150"/>
            <p:cNvSpPr/>
            <p:nvPr/>
          </p:nvSpPr>
          <p:spPr>
            <a:xfrm>
              <a:off x="1343" y="1043"/>
              <a:ext cx="1248" cy="9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52" name="Rectangle 6151"/>
            <p:cNvSpPr/>
            <p:nvPr/>
          </p:nvSpPr>
          <p:spPr>
            <a:xfrm>
              <a:off x="3351" y="1043"/>
              <a:ext cx="1248" cy="9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6153" name="Group 6152"/>
          <p:cNvGrpSpPr/>
          <p:nvPr/>
        </p:nvGrpSpPr>
        <p:grpSpPr>
          <a:xfrm>
            <a:off x="2132013" y="912813"/>
            <a:ext cx="1981200" cy="1485900"/>
            <a:chOff x="1343" y="1043"/>
            <a:chExt cx="1248" cy="936"/>
          </a:xfrm>
        </p:grpSpPr>
        <p:sp>
          <p:nvSpPr>
            <p:cNvPr id="6154" name="Rectangle 6153"/>
            <p:cNvSpPr/>
            <p:nvPr/>
          </p:nvSpPr>
          <p:spPr>
            <a:xfrm>
              <a:off x="1343" y="1043"/>
              <a:ext cx="1248" cy="31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55" name="Rectangle 6154"/>
            <p:cNvSpPr/>
            <p:nvPr/>
          </p:nvSpPr>
          <p:spPr>
            <a:xfrm>
              <a:off x="1343" y="1355"/>
              <a:ext cx="1248" cy="31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56" name="Rectangle 6155"/>
            <p:cNvSpPr/>
            <p:nvPr/>
          </p:nvSpPr>
          <p:spPr>
            <a:xfrm>
              <a:off x="1343" y="1667"/>
              <a:ext cx="1248" cy="31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6157" name="Group 6156"/>
          <p:cNvGrpSpPr/>
          <p:nvPr/>
        </p:nvGrpSpPr>
        <p:grpSpPr>
          <a:xfrm>
            <a:off x="5319713" y="912813"/>
            <a:ext cx="1981200" cy="1485900"/>
            <a:chOff x="3351" y="1043"/>
            <a:chExt cx="1248" cy="936"/>
          </a:xfrm>
        </p:grpSpPr>
        <p:sp>
          <p:nvSpPr>
            <p:cNvPr id="6158" name="Rectangle 6157"/>
            <p:cNvSpPr/>
            <p:nvPr/>
          </p:nvSpPr>
          <p:spPr>
            <a:xfrm>
              <a:off x="3351" y="1043"/>
              <a:ext cx="312" cy="9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59" name="Rectangle 6158"/>
            <p:cNvSpPr/>
            <p:nvPr/>
          </p:nvSpPr>
          <p:spPr>
            <a:xfrm>
              <a:off x="3663" y="1043"/>
              <a:ext cx="312" cy="9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60" name="Rectangle 6159"/>
            <p:cNvSpPr/>
            <p:nvPr/>
          </p:nvSpPr>
          <p:spPr>
            <a:xfrm>
              <a:off x="3975" y="1043"/>
              <a:ext cx="312" cy="9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61" name="Rectangle 6160"/>
            <p:cNvSpPr/>
            <p:nvPr/>
          </p:nvSpPr>
          <p:spPr>
            <a:xfrm>
              <a:off x="4287" y="1043"/>
              <a:ext cx="312" cy="9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6162" name="Rectangle 6161"/>
          <p:cNvSpPr/>
          <p:nvPr/>
        </p:nvSpPr>
        <p:spPr>
          <a:xfrm>
            <a:off x="5319713" y="912813"/>
            <a:ext cx="495300" cy="1485900"/>
          </a:xfrm>
          <a:prstGeom prst="rect">
            <a:avLst/>
          </a:prstGeom>
          <a:gradFill rotWithShape="1">
            <a:gsLst>
              <a:gs pos="0">
                <a:srgbClr val="FFFFCC">
                  <a:gamma/>
                  <a:shade val="66275"/>
                  <a:invGamma/>
                </a:srgbClr>
              </a:gs>
              <a:gs pos="50000">
                <a:srgbClr val="FFFFCC"/>
              </a:gs>
              <a:gs pos="100000">
                <a:srgbClr val="FFFFCC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163" name="Rectangle 6162"/>
          <p:cNvSpPr/>
          <p:nvPr/>
        </p:nvSpPr>
        <p:spPr>
          <a:xfrm>
            <a:off x="2132013" y="1408113"/>
            <a:ext cx="1981200" cy="495300"/>
          </a:xfrm>
          <a:prstGeom prst="rect">
            <a:avLst/>
          </a:prstGeom>
          <a:gradFill rotWithShape="1">
            <a:gsLst>
              <a:gs pos="0">
                <a:srgbClr val="F8F8F8">
                  <a:gamma/>
                  <a:shade val="66275"/>
                  <a:invGamma/>
                </a:srgbClr>
              </a:gs>
              <a:gs pos="50000">
                <a:srgbClr val="F8F8F8"/>
              </a:gs>
              <a:gs pos="100000">
                <a:srgbClr val="F8F8F8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164" name="Rectangle 6163"/>
          <p:cNvSpPr/>
          <p:nvPr/>
        </p:nvSpPr>
        <p:spPr>
          <a:xfrm>
            <a:off x="2132013" y="912813"/>
            <a:ext cx="1981200" cy="495300"/>
          </a:xfrm>
          <a:prstGeom prst="rect">
            <a:avLst/>
          </a:prstGeom>
          <a:gradFill rotWithShape="1">
            <a:gsLst>
              <a:gs pos="0">
                <a:srgbClr val="F8F8F8">
                  <a:gamma/>
                  <a:shade val="66275"/>
                  <a:invGamma/>
                </a:srgbClr>
              </a:gs>
              <a:gs pos="50000">
                <a:srgbClr val="F8F8F8"/>
              </a:gs>
              <a:gs pos="100000">
                <a:srgbClr val="F8F8F8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6165" name="Group 6164"/>
          <p:cNvGrpSpPr/>
          <p:nvPr/>
        </p:nvGrpSpPr>
        <p:grpSpPr>
          <a:xfrm>
            <a:off x="1042988" y="885825"/>
            <a:ext cx="7164387" cy="1512888"/>
            <a:chOff x="657" y="1026"/>
            <a:chExt cx="4513" cy="953"/>
          </a:xfrm>
        </p:grpSpPr>
        <p:graphicFrame>
          <p:nvGraphicFramePr>
            <p:cNvPr id="6166" name="Object 6165"/>
            <p:cNvGraphicFramePr/>
            <p:nvPr/>
          </p:nvGraphicFramePr>
          <p:xfrm>
            <a:off x="657" y="1026"/>
            <a:ext cx="369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52" name="" r:id="rId1" imgW="152400" imgH="393065" progId="Equation.DSMT4">
                    <p:embed/>
                  </p:oleObj>
                </mc:Choice>
                <mc:Fallback>
                  <p:oleObj name="" r:id="rId1" imgW="152400" imgH="393065" progId="Equation.DSMT4">
                    <p:embed/>
                    <p:pic>
                      <p:nvPicPr>
                        <p:cNvPr id="0" name="Picture 3251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657" y="1026"/>
                          <a:ext cx="369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67" name="Object 6166"/>
            <p:cNvGraphicFramePr/>
            <p:nvPr/>
          </p:nvGraphicFramePr>
          <p:xfrm>
            <a:off x="4770" y="1026"/>
            <a:ext cx="400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53" name="" r:id="rId3" imgW="165100" imgH="393065" progId="Equation.DSMT4">
                    <p:embed/>
                  </p:oleObj>
                </mc:Choice>
                <mc:Fallback>
                  <p:oleObj name="" r:id="rId3" imgW="165100" imgH="393065" progId="Equation.DSMT4">
                    <p:embed/>
                    <p:pic>
                      <p:nvPicPr>
                        <p:cNvPr id="0" name="Picture 3252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770" y="1026"/>
                          <a:ext cx="400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68" name="Text Box 6167"/>
            <p:cNvSpPr txBox="1"/>
            <p:nvPr/>
          </p:nvSpPr>
          <p:spPr>
            <a:xfrm>
              <a:off x="2800" y="1179"/>
              <a:ext cx="477" cy="57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5400">
                  <a:latin typeface="Comic Sans MS" panose="030F0702030302020204" pitchFamily="66" charset="0"/>
                </a:rPr>
                <a:t>-</a:t>
              </a:r>
              <a:endParaRPr sz="54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6169" name="Group 6168"/>
          <p:cNvGrpSpPr/>
          <p:nvPr/>
        </p:nvGrpSpPr>
        <p:grpSpPr>
          <a:xfrm>
            <a:off x="2132013" y="912813"/>
            <a:ext cx="1981200" cy="1485900"/>
            <a:chOff x="1655" y="1661"/>
            <a:chExt cx="1088" cy="816"/>
          </a:xfrm>
        </p:grpSpPr>
        <p:sp>
          <p:nvSpPr>
            <p:cNvPr id="6170" name="Rectangle 6169"/>
            <p:cNvSpPr/>
            <p:nvPr/>
          </p:nvSpPr>
          <p:spPr>
            <a:xfrm>
              <a:off x="1655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71" name="Rectangle 6170"/>
            <p:cNvSpPr/>
            <p:nvPr/>
          </p:nvSpPr>
          <p:spPr>
            <a:xfrm>
              <a:off x="1927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72" name="Rectangle 6171"/>
            <p:cNvSpPr/>
            <p:nvPr/>
          </p:nvSpPr>
          <p:spPr>
            <a:xfrm>
              <a:off x="2199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73" name="Rectangle 6172"/>
            <p:cNvSpPr/>
            <p:nvPr/>
          </p:nvSpPr>
          <p:spPr>
            <a:xfrm>
              <a:off x="2471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74" name="Rectangle 6173"/>
            <p:cNvSpPr/>
            <p:nvPr/>
          </p:nvSpPr>
          <p:spPr>
            <a:xfrm>
              <a:off x="1655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75" name="Rectangle 6174"/>
            <p:cNvSpPr/>
            <p:nvPr/>
          </p:nvSpPr>
          <p:spPr>
            <a:xfrm>
              <a:off x="1927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76" name="Rectangle 6175"/>
            <p:cNvSpPr/>
            <p:nvPr/>
          </p:nvSpPr>
          <p:spPr>
            <a:xfrm>
              <a:off x="2199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77" name="Rectangle 6176"/>
            <p:cNvSpPr/>
            <p:nvPr/>
          </p:nvSpPr>
          <p:spPr>
            <a:xfrm>
              <a:off x="2471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78" name="Rectangle 6177"/>
            <p:cNvSpPr/>
            <p:nvPr/>
          </p:nvSpPr>
          <p:spPr>
            <a:xfrm>
              <a:off x="1655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79" name="Rectangle 6178"/>
            <p:cNvSpPr/>
            <p:nvPr/>
          </p:nvSpPr>
          <p:spPr>
            <a:xfrm>
              <a:off x="1927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80" name="Rectangle 6179"/>
            <p:cNvSpPr/>
            <p:nvPr/>
          </p:nvSpPr>
          <p:spPr>
            <a:xfrm>
              <a:off x="2199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81" name="Rectangle 6180"/>
            <p:cNvSpPr/>
            <p:nvPr/>
          </p:nvSpPr>
          <p:spPr>
            <a:xfrm>
              <a:off x="2471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6182" name="Text Box 6181"/>
          <p:cNvSpPr txBox="1"/>
          <p:nvPr/>
        </p:nvSpPr>
        <p:spPr>
          <a:xfrm>
            <a:off x="4445000" y="2911475"/>
            <a:ext cx="757238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5400">
                <a:latin typeface="Comic Sans MS" panose="030F0702030302020204" pitchFamily="66" charset="0"/>
              </a:rPr>
              <a:t>-</a:t>
            </a:r>
            <a:endParaRPr sz="5400">
              <a:latin typeface="Comic Sans MS" panose="030F0702030302020204" pitchFamily="66" charset="0"/>
            </a:endParaRPr>
          </a:p>
        </p:txBody>
      </p:sp>
      <p:grpSp>
        <p:nvGrpSpPr>
          <p:cNvPr id="6183" name="Group 6182"/>
          <p:cNvGrpSpPr/>
          <p:nvPr/>
        </p:nvGrpSpPr>
        <p:grpSpPr>
          <a:xfrm>
            <a:off x="3617913" y="4645025"/>
            <a:ext cx="1981200" cy="1485900"/>
            <a:chOff x="1655" y="1661"/>
            <a:chExt cx="1088" cy="816"/>
          </a:xfrm>
        </p:grpSpPr>
        <p:sp>
          <p:nvSpPr>
            <p:cNvPr id="6184" name="Rectangle 6183"/>
            <p:cNvSpPr/>
            <p:nvPr/>
          </p:nvSpPr>
          <p:spPr>
            <a:xfrm>
              <a:off x="1655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85" name="Rectangle 6184"/>
            <p:cNvSpPr/>
            <p:nvPr/>
          </p:nvSpPr>
          <p:spPr>
            <a:xfrm>
              <a:off x="1927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86" name="Rectangle 6185"/>
            <p:cNvSpPr/>
            <p:nvPr/>
          </p:nvSpPr>
          <p:spPr>
            <a:xfrm>
              <a:off x="2199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87" name="Rectangle 6186"/>
            <p:cNvSpPr/>
            <p:nvPr/>
          </p:nvSpPr>
          <p:spPr>
            <a:xfrm>
              <a:off x="2471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88" name="Rectangle 6187"/>
            <p:cNvSpPr/>
            <p:nvPr/>
          </p:nvSpPr>
          <p:spPr>
            <a:xfrm>
              <a:off x="1655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89" name="Rectangle 6188"/>
            <p:cNvSpPr/>
            <p:nvPr/>
          </p:nvSpPr>
          <p:spPr>
            <a:xfrm>
              <a:off x="1927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90" name="Rectangle 6189"/>
            <p:cNvSpPr/>
            <p:nvPr/>
          </p:nvSpPr>
          <p:spPr>
            <a:xfrm>
              <a:off x="2199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91" name="Rectangle 6190"/>
            <p:cNvSpPr/>
            <p:nvPr/>
          </p:nvSpPr>
          <p:spPr>
            <a:xfrm>
              <a:off x="2471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92" name="Rectangle 6191"/>
            <p:cNvSpPr/>
            <p:nvPr/>
          </p:nvSpPr>
          <p:spPr>
            <a:xfrm>
              <a:off x="1655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93" name="Rectangle 6192"/>
            <p:cNvSpPr/>
            <p:nvPr/>
          </p:nvSpPr>
          <p:spPr>
            <a:xfrm>
              <a:off x="1927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94" name="Rectangle 6193"/>
            <p:cNvSpPr/>
            <p:nvPr/>
          </p:nvSpPr>
          <p:spPr>
            <a:xfrm>
              <a:off x="2199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95" name="Rectangle 6194"/>
            <p:cNvSpPr/>
            <p:nvPr/>
          </p:nvSpPr>
          <p:spPr>
            <a:xfrm>
              <a:off x="2471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6196" name="Group 6195"/>
          <p:cNvGrpSpPr/>
          <p:nvPr/>
        </p:nvGrpSpPr>
        <p:grpSpPr>
          <a:xfrm>
            <a:off x="5319713" y="912813"/>
            <a:ext cx="1981200" cy="1485900"/>
            <a:chOff x="1655" y="1661"/>
            <a:chExt cx="1088" cy="816"/>
          </a:xfrm>
        </p:grpSpPr>
        <p:sp>
          <p:nvSpPr>
            <p:cNvPr id="6197" name="Rectangle 6196"/>
            <p:cNvSpPr/>
            <p:nvPr/>
          </p:nvSpPr>
          <p:spPr>
            <a:xfrm>
              <a:off x="1655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98" name="Rectangle 6197"/>
            <p:cNvSpPr/>
            <p:nvPr/>
          </p:nvSpPr>
          <p:spPr>
            <a:xfrm>
              <a:off x="1927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199" name="Rectangle 6198"/>
            <p:cNvSpPr/>
            <p:nvPr/>
          </p:nvSpPr>
          <p:spPr>
            <a:xfrm>
              <a:off x="2199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00" name="Rectangle 6199"/>
            <p:cNvSpPr/>
            <p:nvPr/>
          </p:nvSpPr>
          <p:spPr>
            <a:xfrm>
              <a:off x="2471" y="1661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01" name="Rectangle 6200"/>
            <p:cNvSpPr/>
            <p:nvPr/>
          </p:nvSpPr>
          <p:spPr>
            <a:xfrm>
              <a:off x="1655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02" name="Rectangle 6201"/>
            <p:cNvSpPr/>
            <p:nvPr/>
          </p:nvSpPr>
          <p:spPr>
            <a:xfrm>
              <a:off x="1927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03" name="Rectangle 6202"/>
            <p:cNvSpPr/>
            <p:nvPr/>
          </p:nvSpPr>
          <p:spPr>
            <a:xfrm>
              <a:off x="2199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04" name="Rectangle 6203"/>
            <p:cNvSpPr/>
            <p:nvPr/>
          </p:nvSpPr>
          <p:spPr>
            <a:xfrm>
              <a:off x="2471" y="1933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05" name="Rectangle 6204"/>
            <p:cNvSpPr/>
            <p:nvPr/>
          </p:nvSpPr>
          <p:spPr>
            <a:xfrm>
              <a:off x="1655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06" name="Rectangle 6205"/>
            <p:cNvSpPr/>
            <p:nvPr/>
          </p:nvSpPr>
          <p:spPr>
            <a:xfrm>
              <a:off x="1927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07" name="Rectangle 6206"/>
            <p:cNvSpPr/>
            <p:nvPr/>
          </p:nvSpPr>
          <p:spPr>
            <a:xfrm>
              <a:off x="2199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6208" name="Rectangle 6207"/>
            <p:cNvSpPr/>
            <p:nvPr/>
          </p:nvSpPr>
          <p:spPr>
            <a:xfrm>
              <a:off x="2471" y="2205"/>
              <a:ext cx="272" cy="272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6209" name="Text Box 6208"/>
          <p:cNvSpPr txBox="1"/>
          <p:nvPr/>
        </p:nvSpPr>
        <p:spPr>
          <a:xfrm>
            <a:off x="2651125" y="5006975"/>
            <a:ext cx="757238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5400">
                <a:latin typeface="Comic Sans MS" panose="030F0702030302020204" pitchFamily="66" charset="0"/>
              </a:rPr>
              <a:t>=</a:t>
            </a:r>
            <a:endParaRPr sz="5400">
              <a:latin typeface="Comic Sans MS" panose="030F0702030302020204" pitchFamily="66" charset="0"/>
            </a:endParaRPr>
          </a:p>
        </p:txBody>
      </p:sp>
      <p:grpSp>
        <p:nvGrpSpPr>
          <p:cNvPr id="6211" name="Group 6210"/>
          <p:cNvGrpSpPr/>
          <p:nvPr/>
        </p:nvGrpSpPr>
        <p:grpSpPr>
          <a:xfrm>
            <a:off x="7048500" y="3143250"/>
            <a:ext cx="1485900" cy="2649538"/>
            <a:chOff x="4464" y="1812"/>
            <a:chExt cx="936" cy="1669"/>
          </a:xfrm>
        </p:grpSpPr>
        <p:grpSp>
          <p:nvGrpSpPr>
            <p:cNvPr id="6212" name="Group 6211"/>
            <p:cNvGrpSpPr/>
            <p:nvPr/>
          </p:nvGrpSpPr>
          <p:grpSpPr>
            <a:xfrm>
              <a:off x="4464" y="2236"/>
              <a:ext cx="936" cy="1245"/>
              <a:chOff x="4464" y="2236"/>
              <a:chExt cx="936" cy="1245"/>
            </a:xfrm>
          </p:grpSpPr>
          <p:sp>
            <p:nvSpPr>
              <p:cNvPr id="6213" name="Rectangle 6212"/>
              <p:cNvSpPr/>
              <p:nvPr/>
            </p:nvSpPr>
            <p:spPr>
              <a:xfrm>
                <a:off x="4932" y="3232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20</a:t>
                </a:r>
                <a:endParaRPr sz="2000"/>
              </a:p>
            </p:txBody>
          </p:sp>
          <p:sp>
            <p:nvSpPr>
              <p:cNvPr id="6214" name="Rectangle 6213"/>
              <p:cNvSpPr/>
              <p:nvPr/>
            </p:nvSpPr>
            <p:spPr>
              <a:xfrm>
                <a:off x="4464" y="3232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15</a:t>
                </a:r>
                <a:endParaRPr sz="2000"/>
              </a:p>
            </p:txBody>
          </p:sp>
          <p:sp>
            <p:nvSpPr>
              <p:cNvPr id="6215" name="Rectangle 6214"/>
              <p:cNvSpPr/>
              <p:nvPr/>
            </p:nvSpPr>
            <p:spPr>
              <a:xfrm>
                <a:off x="4932" y="2983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16</a:t>
                </a:r>
                <a:endParaRPr sz="2000"/>
              </a:p>
            </p:txBody>
          </p:sp>
          <p:sp>
            <p:nvSpPr>
              <p:cNvPr id="6216" name="Rectangle 6215"/>
              <p:cNvSpPr/>
              <p:nvPr/>
            </p:nvSpPr>
            <p:spPr>
              <a:xfrm>
                <a:off x="4464" y="2983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12</a:t>
                </a:r>
                <a:endParaRPr sz="2000"/>
              </a:p>
            </p:txBody>
          </p:sp>
          <p:sp>
            <p:nvSpPr>
              <p:cNvPr id="6217" name="Rectangle 6216"/>
              <p:cNvSpPr/>
              <p:nvPr/>
            </p:nvSpPr>
            <p:spPr>
              <a:xfrm>
                <a:off x="4932" y="2734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12</a:t>
                </a:r>
                <a:endParaRPr sz="2000"/>
              </a:p>
            </p:txBody>
          </p:sp>
          <p:sp>
            <p:nvSpPr>
              <p:cNvPr id="6218" name="Rectangle 6217"/>
              <p:cNvSpPr/>
              <p:nvPr/>
            </p:nvSpPr>
            <p:spPr>
              <a:xfrm>
                <a:off x="4464" y="2734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9</a:t>
                </a:r>
                <a:endParaRPr sz="2000"/>
              </a:p>
            </p:txBody>
          </p:sp>
          <p:sp>
            <p:nvSpPr>
              <p:cNvPr id="6219" name="Rectangle 6218"/>
              <p:cNvSpPr/>
              <p:nvPr/>
            </p:nvSpPr>
            <p:spPr>
              <a:xfrm>
                <a:off x="4932" y="2485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8</a:t>
                </a:r>
                <a:endParaRPr sz="2000"/>
              </a:p>
            </p:txBody>
          </p:sp>
          <p:sp>
            <p:nvSpPr>
              <p:cNvPr id="6220" name="Rectangle 6219"/>
              <p:cNvSpPr/>
              <p:nvPr/>
            </p:nvSpPr>
            <p:spPr>
              <a:xfrm>
                <a:off x="4464" y="2485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6</a:t>
                </a:r>
                <a:endParaRPr sz="2000"/>
              </a:p>
            </p:txBody>
          </p:sp>
          <p:sp>
            <p:nvSpPr>
              <p:cNvPr id="6221" name="Rectangle 6220"/>
              <p:cNvSpPr/>
              <p:nvPr/>
            </p:nvSpPr>
            <p:spPr>
              <a:xfrm>
                <a:off x="4932" y="2236"/>
                <a:ext cx="468" cy="249"/>
              </a:xfrm>
              <a:prstGeom prst="rect">
                <a:avLst/>
              </a:prstGeom>
              <a:solidFill>
                <a:srgbClr val="FDFDA1"/>
              </a:solidFill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4</a:t>
                </a:r>
                <a:endParaRPr sz="2000"/>
              </a:p>
            </p:txBody>
          </p:sp>
          <p:sp>
            <p:nvSpPr>
              <p:cNvPr id="6222" name="Rectangle 6221"/>
              <p:cNvSpPr/>
              <p:nvPr/>
            </p:nvSpPr>
            <p:spPr>
              <a:xfrm>
                <a:off x="4464" y="2236"/>
                <a:ext cx="468" cy="249"/>
              </a:xfrm>
              <a:prstGeom prst="rect">
                <a:avLst/>
              </a:prstGeom>
              <a:solidFill>
                <a:srgbClr val="FDFDA1"/>
              </a:solidFill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3</a:t>
                </a:r>
                <a:endParaRPr sz="2000"/>
              </a:p>
            </p:txBody>
          </p:sp>
          <p:sp>
            <p:nvSpPr>
              <p:cNvPr id="6223" name="Straight Connector 6222"/>
              <p:cNvSpPr/>
              <p:nvPr/>
            </p:nvSpPr>
            <p:spPr>
              <a:xfrm>
                <a:off x="4464" y="2236"/>
                <a:ext cx="936" cy="0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224" name="Straight Connector 6223"/>
              <p:cNvSpPr/>
              <p:nvPr/>
            </p:nvSpPr>
            <p:spPr>
              <a:xfrm>
                <a:off x="4464" y="2485"/>
                <a:ext cx="9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225" name="Straight Connector 6224"/>
              <p:cNvSpPr/>
              <p:nvPr/>
            </p:nvSpPr>
            <p:spPr>
              <a:xfrm>
                <a:off x="4464" y="2734"/>
                <a:ext cx="9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226" name="Straight Connector 6225"/>
              <p:cNvSpPr/>
              <p:nvPr/>
            </p:nvSpPr>
            <p:spPr>
              <a:xfrm>
                <a:off x="4464" y="2983"/>
                <a:ext cx="9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227" name="Straight Connector 6226"/>
              <p:cNvSpPr/>
              <p:nvPr/>
            </p:nvSpPr>
            <p:spPr>
              <a:xfrm>
                <a:off x="4464" y="3232"/>
                <a:ext cx="9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228" name="Straight Connector 6227"/>
              <p:cNvSpPr/>
              <p:nvPr/>
            </p:nvSpPr>
            <p:spPr>
              <a:xfrm>
                <a:off x="4464" y="3481"/>
                <a:ext cx="936" cy="0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229" name="Straight Connector 6228"/>
              <p:cNvSpPr/>
              <p:nvPr/>
            </p:nvSpPr>
            <p:spPr>
              <a:xfrm>
                <a:off x="4464" y="2236"/>
                <a:ext cx="0" cy="1245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230" name="Straight Connector 6229"/>
              <p:cNvSpPr/>
              <p:nvPr/>
            </p:nvSpPr>
            <p:spPr>
              <a:xfrm>
                <a:off x="4932" y="2236"/>
                <a:ext cx="0" cy="1245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6231" name="Straight Connector 6230"/>
              <p:cNvSpPr/>
              <p:nvPr/>
            </p:nvSpPr>
            <p:spPr>
              <a:xfrm>
                <a:off x="5400" y="2236"/>
                <a:ext cx="0" cy="1245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6232" name="Text Box 6231"/>
            <p:cNvSpPr txBox="1"/>
            <p:nvPr/>
          </p:nvSpPr>
          <p:spPr>
            <a:xfrm>
              <a:off x="4465" y="1812"/>
              <a:ext cx="935" cy="422"/>
            </a:xfrm>
            <a:prstGeom prst="rect">
              <a:avLst/>
            </a:prstGeom>
            <a:noFill/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>
                  <a:latin typeface="Comic Sans MS" panose="030F0702030302020204" pitchFamily="66" charset="0"/>
                </a:rPr>
                <a:t>Multiples of 3 and 4</a:t>
              </a:r>
              <a:endParaRPr>
                <a:latin typeface="Comic Sans MS" panose="030F0702030302020204" pitchFamily="66" charset="0"/>
              </a:endParaRPr>
            </a:p>
          </p:txBody>
        </p:sp>
      </p:grpSp>
      <p:grpSp>
        <p:nvGrpSpPr>
          <p:cNvPr id="6233" name="Group 6232"/>
          <p:cNvGrpSpPr/>
          <p:nvPr/>
        </p:nvGrpSpPr>
        <p:grpSpPr>
          <a:xfrm>
            <a:off x="7045325" y="4645025"/>
            <a:ext cx="1495425" cy="1511300"/>
            <a:chOff x="4462" y="2758"/>
            <a:chExt cx="942" cy="952"/>
          </a:xfrm>
        </p:grpSpPr>
        <p:grpSp>
          <p:nvGrpSpPr>
            <p:cNvPr id="6234" name="Group 6233"/>
            <p:cNvGrpSpPr/>
            <p:nvPr/>
          </p:nvGrpSpPr>
          <p:grpSpPr>
            <a:xfrm>
              <a:off x="4518" y="2758"/>
              <a:ext cx="838" cy="470"/>
              <a:chOff x="4518" y="2758"/>
              <a:chExt cx="838" cy="470"/>
            </a:xfrm>
          </p:grpSpPr>
          <p:sp>
            <p:nvSpPr>
              <p:cNvPr id="6235" name="Oval 6234"/>
              <p:cNvSpPr/>
              <p:nvPr/>
            </p:nvSpPr>
            <p:spPr>
              <a:xfrm>
                <a:off x="4518" y="3000"/>
                <a:ext cx="366" cy="228"/>
              </a:xfrm>
              <a:prstGeom prst="ellipse">
                <a:avLst/>
              </a:prstGeom>
              <a:noFill/>
              <a:ln w="28575" cap="flat" cmpd="sng">
                <a:solidFill>
                  <a:srgbClr val="FF0066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6236" name="Oval 6235"/>
              <p:cNvSpPr/>
              <p:nvPr/>
            </p:nvSpPr>
            <p:spPr>
              <a:xfrm>
                <a:off x="4990" y="2758"/>
                <a:ext cx="366" cy="228"/>
              </a:xfrm>
              <a:prstGeom prst="ellipse">
                <a:avLst/>
              </a:prstGeom>
              <a:noFill/>
              <a:ln w="28575" cap="flat" cmpd="sng">
                <a:solidFill>
                  <a:srgbClr val="FF0066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6237" name="Text Box 6236"/>
            <p:cNvSpPr txBox="1"/>
            <p:nvPr/>
          </p:nvSpPr>
          <p:spPr>
            <a:xfrm>
              <a:off x="4462" y="3486"/>
              <a:ext cx="942" cy="224"/>
            </a:xfrm>
            <a:prstGeom prst="rect">
              <a:avLst/>
            </a:prstGeom>
            <a:solidFill>
              <a:srgbClr val="FEA0FC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600">
                  <a:latin typeface="Comic Sans MS" panose="030F0702030302020204" pitchFamily="66" charset="0"/>
                </a:rPr>
                <a:t>12 is the LCM</a:t>
              </a:r>
              <a:endParaRPr sz="16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6238" name="Group 6237"/>
          <p:cNvGrpSpPr/>
          <p:nvPr/>
        </p:nvGrpSpPr>
        <p:grpSpPr>
          <a:xfrm>
            <a:off x="1190625" y="2609850"/>
            <a:ext cx="2346325" cy="1571625"/>
            <a:chOff x="750" y="1644"/>
            <a:chExt cx="1478" cy="990"/>
          </a:xfrm>
        </p:grpSpPr>
        <p:graphicFrame>
          <p:nvGraphicFramePr>
            <p:cNvPr id="6239" name="Object 6238"/>
            <p:cNvGraphicFramePr/>
            <p:nvPr/>
          </p:nvGraphicFramePr>
          <p:xfrm>
            <a:off x="1706" y="1681"/>
            <a:ext cx="522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54" name="" r:id="rId5" imgW="215900" imgH="393065" progId="Equation.DSMT4">
                    <p:embed/>
                  </p:oleObj>
                </mc:Choice>
                <mc:Fallback>
                  <p:oleObj name="" r:id="rId5" imgW="215900" imgH="393065" progId="Equation.DSMT4">
                    <p:embed/>
                    <p:pic>
                      <p:nvPicPr>
                        <p:cNvPr id="0" name="Picture 3253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706" y="1681"/>
                          <a:ext cx="522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240" name="Straight Connector 6239"/>
            <p:cNvSpPr/>
            <p:nvPr/>
          </p:nvSpPr>
          <p:spPr>
            <a:xfrm>
              <a:off x="996" y="1644"/>
              <a:ext cx="600" cy="408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6241" name="Text Box 6240"/>
            <p:cNvSpPr txBox="1"/>
            <p:nvPr/>
          </p:nvSpPr>
          <p:spPr>
            <a:xfrm rot="2064107">
              <a:off x="750" y="1941"/>
              <a:ext cx="1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>
                  <a:solidFill>
                    <a:srgbClr val="0066FF"/>
                  </a:solidFill>
                  <a:latin typeface="Comic Sans MS" panose="030F0702030302020204" pitchFamily="66" charset="0"/>
                </a:rPr>
                <a:t>Equivalent</a:t>
              </a:r>
              <a:endParaRPr>
                <a:solidFill>
                  <a:srgbClr val="0066FF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6242" name="Group 6241"/>
          <p:cNvGrpSpPr/>
          <p:nvPr/>
        </p:nvGrpSpPr>
        <p:grpSpPr>
          <a:xfrm>
            <a:off x="5895975" y="2400300"/>
            <a:ext cx="2633663" cy="1781175"/>
            <a:chOff x="3714" y="1512"/>
            <a:chExt cx="1659" cy="1122"/>
          </a:xfrm>
        </p:grpSpPr>
        <p:graphicFrame>
          <p:nvGraphicFramePr>
            <p:cNvPr id="6243" name="Object 6242"/>
            <p:cNvGraphicFramePr/>
            <p:nvPr/>
          </p:nvGraphicFramePr>
          <p:xfrm>
            <a:off x="3714" y="1681"/>
            <a:ext cx="523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55" name="" r:id="rId7" imgW="215900" imgH="393065" progId="Equation.DSMT4">
                    <p:embed/>
                  </p:oleObj>
                </mc:Choice>
                <mc:Fallback>
                  <p:oleObj name="" r:id="rId7" imgW="215900" imgH="393065" progId="Equation.DSMT4">
                    <p:embed/>
                    <p:pic>
                      <p:nvPicPr>
                        <p:cNvPr id="0" name="Picture 3254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714" y="1681"/>
                          <a:ext cx="523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244" name="Text Box 6243"/>
            <p:cNvSpPr txBox="1"/>
            <p:nvPr/>
          </p:nvSpPr>
          <p:spPr>
            <a:xfrm rot="-1691201">
              <a:off x="4161" y="1558"/>
              <a:ext cx="1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>
                  <a:solidFill>
                    <a:srgbClr val="0066FF"/>
                  </a:solidFill>
                  <a:latin typeface="Comic Sans MS" panose="030F0702030302020204" pitchFamily="66" charset="0"/>
                </a:rPr>
                <a:t>Equivalent</a:t>
              </a:r>
              <a:endParaRPr>
                <a:solidFill>
                  <a:srgbClr val="0066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6245" name="Straight Connector 6244"/>
            <p:cNvSpPr/>
            <p:nvPr/>
          </p:nvSpPr>
          <p:spPr>
            <a:xfrm flipH="1">
              <a:off x="4128" y="1512"/>
              <a:ext cx="648" cy="348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</p:grpSp>
      <p:graphicFrame>
        <p:nvGraphicFramePr>
          <p:cNvPr id="6251" name="Object 6250"/>
          <p:cNvGraphicFramePr/>
          <p:nvPr/>
        </p:nvGraphicFramePr>
        <p:xfrm>
          <a:off x="5842000" y="4645025"/>
          <a:ext cx="830263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6" name="" r:id="rId9" imgW="215900" imgH="393065" progId="Equation.DSMT4">
                  <p:embed/>
                </p:oleObj>
              </mc:Choice>
              <mc:Fallback>
                <p:oleObj name="" r:id="rId9" imgW="215900" imgH="393065" progId="Equation.DSMT4">
                  <p:embed/>
                  <p:pic>
                    <p:nvPicPr>
                      <p:cNvPr id="0" name="Picture 325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842000" y="4645025"/>
                        <a:ext cx="830263" cy="15128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53" name="Rectangle 6252"/>
          <p:cNvSpPr/>
          <p:nvPr/>
        </p:nvSpPr>
        <p:spPr>
          <a:xfrm>
            <a:off x="0" y="0"/>
            <a:ext cx="9144000" cy="1778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254" name="Rectangle 6253"/>
          <p:cNvSpPr/>
          <p:nvPr/>
        </p:nvSpPr>
        <p:spPr>
          <a:xfrm>
            <a:off x="0" y="6680200"/>
            <a:ext cx="9144000" cy="1778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255" name="Rectangle 6254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6256" name="Rectangle 6255"/>
          <p:cNvSpPr/>
          <p:nvPr/>
        </p:nvSpPr>
        <p:spPr>
          <a:xfrm>
            <a:off x="8934450" y="19050"/>
            <a:ext cx="209550" cy="68580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7175" name="Rectangle 7174"/>
          <p:cNvSpPr/>
          <p:nvPr/>
        </p:nvSpPr>
        <p:spPr>
          <a:xfrm>
            <a:off x="2424113" y="4249738"/>
            <a:ext cx="2667000" cy="333375"/>
          </a:xfrm>
          <a:prstGeom prst="rect">
            <a:avLst/>
          </a:prstGeom>
          <a:gradFill rotWithShape="1">
            <a:gsLst>
              <a:gs pos="0">
                <a:srgbClr val="D1BAA5">
                  <a:gamma/>
                  <a:shade val="66275"/>
                  <a:invGamma/>
                </a:srgbClr>
              </a:gs>
              <a:gs pos="50000">
                <a:srgbClr val="D1BAA5"/>
              </a:gs>
              <a:gs pos="100000">
                <a:srgbClr val="D1BAA5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76" name="Rectangle 7175"/>
          <p:cNvSpPr/>
          <p:nvPr/>
        </p:nvSpPr>
        <p:spPr>
          <a:xfrm>
            <a:off x="2424113" y="4583113"/>
            <a:ext cx="2667000" cy="333375"/>
          </a:xfrm>
          <a:prstGeom prst="rect">
            <a:avLst/>
          </a:prstGeom>
          <a:gradFill rotWithShape="1">
            <a:gsLst>
              <a:gs pos="0">
                <a:srgbClr val="D1BAA5">
                  <a:gamma/>
                  <a:shade val="66275"/>
                  <a:invGamma/>
                </a:srgbClr>
              </a:gs>
              <a:gs pos="50000">
                <a:srgbClr val="D1BAA5"/>
              </a:gs>
              <a:gs pos="100000">
                <a:srgbClr val="D1BAA5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7177" name="Group 7176"/>
          <p:cNvGrpSpPr/>
          <p:nvPr/>
        </p:nvGrpSpPr>
        <p:grpSpPr>
          <a:xfrm>
            <a:off x="1457325" y="579438"/>
            <a:ext cx="5967413" cy="1666875"/>
            <a:chOff x="1026" y="558"/>
            <a:chExt cx="3759" cy="1050"/>
          </a:xfrm>
        </p:grpSpPr>
        <p:sp>
          <p:nvSpPr>
            <p:cNvPr id="7178" name="Rectangle 7177"/>
            <p:cNvSpPr/>
            <p:nvPr/>
          </p:nvSpPr>
          <p:spPr>
            <a:xfrm>
              <a:off x="1026" y="558"/>
              <a:ext cx="1680" cy="105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179" name="Rectangle 7178"/>
            <p:cNvSpPr/>
            <p:nvPr/>
          </p:nvSpPr>
          <p:spPr>
            <a:xfrm>
              <a:off x="3105" y="558"/>
              <a:ext cx="1680" cy="105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7180" name="Group 7179"/>
          <p:cNvGrpSpPr/>
          <p:nvPr/>
        </p:nvGrpSpPr>
        <p:grpSpPr>
          <a:xfrm>
            <a:off x="1457325" y="912813"/>
            <a:ext cx="2667000" cy="1000125"/>
            <a:chOff x="786" y="1026"/>
            <a:chExt cx="1680" cy="630"/>
          </a:xfrm>
        </p:grpSpPr>
        <p:sp>
          <p:nvSpPr>
            <p:cNvPr id="7181" name="Straight Connector 7180"/>
            <p:cNvSpPr/>
            <p:nvPr/>
          </p:nvSpPr>
          <p:spPr>
            <a:xfrm>
              <a:off x="786" y="1026"/>
              <a:ext cx="16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182" name="Straight Connector 7181"/>
            <p:cNvSpPr/>
            <p:nvPr/>
          </p:nvSpPr>
          <p:spPr>
            <a:xfrm>
              <a:off x="786" y="1236"/>
              <a:ext cx="16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183" name="Straight Connector 7182"/>
            <p:cNvSpPr/>
            <p:nvPr/>
          </p:nvSpPr>
          <p:spPr>
            <a:xfrm>
              <a:off x="786" y="1446"/>
              <a:ext cx="16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184" name="Straight Connector 7183"/>
            <p:cNvSpPr/>
            <p:nvPr/>
          </p:nvSpPr>
          <p:spPr>
            <a:xfrm>
              <a:off x="786" y="1656"/>
              <a:ext cx="16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7185" name="Group 7184"/>
          <p:cNvGrpSpPr/>
          <p:nvPr/>
        </p:nvGrpSpPr>
        <p:grpSpPr>
          <a:xfrm>
            <a:off x="709613" y="733425"/>
            <a:ext cx="7300912" cy="1512888"/>
            <a:chOff x="555" y="655"/>
            <a:chExt cx="4599" cy="953"/>
          </a:xfrm>
        </p:grpSpPr>
        <p:graphicFrame>
          <p:nvGraphicFramePr>
            <p:cNvPr id="7186" name="Object 7185"/>
            <p:cNvGraphicFramePr/>
            <p:nvPr/>
          </p:nvGraphicFramePr>
          <p:xfrm>
            <a:off x="555" y="655"/>
            <a:ext cx="369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57" name="" r:id="rId1" imgW="152400" imgH="393065" progId="Equation.DSMT4">
                    <p:embed/>
                  </p:oleObj>
                </mc:Choice>
                <mc:Fallback>
                  <p:oleObj name="" r:id="rId1" imgW="152400" imgH="393065" progId="Equation.DSMT4">
                    <p:embed/>
                    <p:pic>
                      <p:nvPicPr>
                        <p:cNvPr id="0" name="Picture 3256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555" y="655"/>
                          <a:ext cx="369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87" name="Object 7186"/>
            <p:cNvGraphicFramePr/>
            <p:nvPr/>
          </p:nvGraphicFramePr>
          <p:xfrm>
            <a:off x="4785" y="655"/>
            <a:ext cx="369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58" name="" r:id="rId3" imgW="152400" imgH="393065" progId="Equation.DSMT4">
                    <p:embed/>
                  </p:oleObj>
                </mc:Choice>
                <mc:Fallback>
                  <p:oleObj name="" r:id="rId3" imgW="152400" imgH="393065" progId="Equation.DSMT4">
                    <p:embed/>
                    <p:pic>
                      <p:nvPicPr>
                        <p:cNvPr id="0" name="Picture 3257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785" y="655"/>
                          <a:ext cx="369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188" name="Text Box 7187"/>
            <p:cNvSpPr txBox="1"/>
            <p:nvPr/>
          </p:nvSpPr>
          <p:spPr>
            <a:xfrm>
              <a:off x="2755" y="808"/>
              <a:ext cx="477" cy="57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5400">
                  <a:latin typeface="Comic Sans MS" panose="030F0702030302020204" pitchFamily="66" charset="0"/>
                </a:rPr>
                <a:t>-</a:t>
              </a:r>
              <a:endParaRPr sz="5400">
                <a:latin typeface="Comic Sans MS" panose="030F0702030302020204" pitchFamily="66" charset="0"/>
              </a:endParaRPr>
            </a:p>
          </p:txBody>
        </p:sp>
      </p:grpSp>
      <p:sp>
        <p:nvSpPr>
          <p:cNvPr id="7189" name="Rectangle 7188"/>
          <p:cNvSpPr/>
          <p:nvPr/>
        </p:nvSpPr>
        <p:spPr>
          <a:xfrm>
            <a:off x="1457325" y="579438"/>
            <a:ext cx="2667000" cy="333375"/>
          </a:xfrm>
          <a:prstGeom prst="rect">
            <a:avLst/>
          </a:prstGeom>
          <a:gradFill rotWithShape="1">
            <a:gsLst>
              <a:gs pos="0">
                <a:srgbClr val="D1BAA5">
                  <a:gamma/>
                  <a:shade val="66275"/>
                  <a:invGamma/>
                </a:srgbClr>
              </a:gs>
              <a:gs pos="50000">
                <a:srgbClr val="D1BAA5"/>
              </a:gs>
              <a:gs pos="100000">
                <a:srgbClr val="D1BAA5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190" name="Rectangle 7189"/>
          <p:cNvSpPr/>
          <p:nvPr/>
        </p:nvSpPr>
        <p:spPr>
          <a:xfrm>
            <a:off x="1457325" y="912813"/>
            <a:ext cx="2667000" cy="333375"/>
          </a:xfrm>
          <a:prstGeom prst="rect">
            <a:avLst/>
          </a:prstGeom>
          <a:gradFill rotWithShape="1">
            <a:gsLst>
              <a:gs pos="0">
                <a:srgbClr val="D1BAA5">
                  <a:gamma/>
                  <a:shade val="66275"/>
                  <a:invGamma/>
                </a:srgbClr>
              </a:gs>
              <a:gs pos="50000">
                <a:srgbClr val="D1BAA5"/>
              </a:gs>
              <a:gs pos="100000">
                <a:srgbClr val="D1BAA5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7191" name="Group 7190"/>
          <p:cNvGrpSpPr/>
          <p:nvPr/>
        </p:nvGrpSpPr>
        <p:grpSpPr>
          <a:xfrm>
            <a:off x="5091113" y="579438"/>
            <a:ext cx="2000250" cy="1666875"/>
            <a:chOff x="3315" y="558"/>
            <a:chExt cx="1260" cy="1050"/>
          </a:xfrm>
        </p:grpSpPr>
        <p:grpSp>
          <p:nvGrpSpPr>
            <p:cNvPr id="7192" name="Group 7191"/>
            <p:cNvGrpSpPr/>
            <p:nvPr/>
          </p:nvGrpSpPr>
          <p:grpSpPr>
            <a:xfrm>
              <a:off x="3315" y="558"/>
              <a:ext cx="1260" cy="1050"/>
              <a:chOff x="3315" y="558"/>
              <a:chExt cx="1260" cy="1050"/>
            </a:xfrm>
          </p:grpSpPr>
          <p:sp>
            <p:nvSpPr>
              <p:cNvPr id="7193" name="Straight Connector 7192"/>
              <p:cNvSpPr/>
              <p:nvPr/>
            </p:nvSpPr>
            <p:spPr>
              <a:xfrm>
                <a:off x="3315" y="558"/>
                <a:ext cx="0" cy="105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7194" name="Straight Connector 7193"/>
              <p:cNvSpPr/>
              <p:nvPr/>
            </p:nvSpPr>
            <p:spPr>
              <a:xfrm>
                <a:off x="3525" y="558"/>
                <a:ext cx="0" cy="105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7195" name="Straight Connector 7194"/>
              <p:cNvSpPr/>
              <p:nvPr/>
            </p:nvSpPr>
            <p:spPr>
              <a:xfrm>
                <a:off x="3735" y="558"/>
                <a:ext cx="0" cy="105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7196" name="Straight Connector 7195"/>
              <p:cNvSpPr/>
              <p:nvPr/>
            </p:nvSpPr>
            <p:spPr>
              <a:xfrm>
                <a:off x="3945" y="558"/>
                <a:ext cx="0" cy="105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7197" name="Straight Connector 7196"/>
              <p:cNvSpPr/>
              <p:nvPr/>
            </p:nvSpPr>
            <p:spPr>
              <a:xfrm>
                <a:off x="4155" y="558"/>
                <a:ext cx="0" cy="105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7198" name="Straight Connector 7197"/>
              <p:cNvSpPr/>
              <p:nvPr/>
            </p:nvSpPr>
            <p:spPr>
              <a:xfrm>
                <a:off x="4365" y="558"/>
                <a:ext cx="0" cy="105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7199" name="Straight Connector 7198"/>
              <p:cNvSpPr/>
              <p:nvPr/>
            </p:nvSpPr>
            <p:spPr>
              <a:xfrm>
                <a:off x="4575" y="558"/>
                <a:ext cx="0" cy="105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7200" name="Straight Connector 7199"/>
            <p:cNvSpPr/>
            <p:nvPr/>
          </p:nvSpPr>
          <p:spPr>
            <a:xfrm>
              <a:off x="3315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01" name="Straight Connector 7200"/>
            <p:cNvSpPr/>
            <p:nvPr/>
          </p:nvSpPr>
          <p:spPr>
            <a:xfrm>
              <a:off x="3525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02" name="Straight Connector 7201"/>
            <p:cNvSpPr/>
            <p:nvPr/>
          </p:nvSpPr>
          <p:spPr>
            <a:xfrm>
              <a:off x="3735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03" name="Straight Connector 7202"/>
            <p:cNvSpPr/>
            <p:nvPr/>
          </p:nvSpPr>
          <p:spPr>
            <a:xfrm>
              <a:off x="3945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04" name="Straight Connector 7203"/>
            <p:cNvSpPr/>
            <p:nvPr/>
          </p:nvSpPr>
          <p:spPr>
            <a:xfrm>
              <a:off x="4155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05" name="Straight Connector 7204"/>
            <p:cNvSpPr/>
            <p:nvPr/>
          </p:nvSpPr>
          <p:spPr>
            <a:xfrm>
              <a:off x="4365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06" name="Straight Connector 7205"/>
            <p:cNvSpPr/>
            <p:nvPr/>
          </p:nvSpPr>
          <p:spPr>
            <a:xfrm>
              <a:off x="4575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7207" name="Rectangle 7206"/>
          <p:cNvSpPr/>
          <p:nvPr/>
        </p:nvSpPr>
        <p:spPr>
          <a:xfrm>
            <a:off x="4757738" y="579438"/>
            <a:ext cx="333375" cy="1666875"/>
          </a:xfrm>
          <a:prstGeom prst="rect">
            <a:avLst/>
          </a:prstGeom>
          <a:gradFill rotWithShape="1">
            <a:gsLst>
              <a:gs pos="0">
                <a:srgbClr val="FFCCFF">
                  <a:gamma/>
                  <a:shade val="66275"/>
                  <a:invGamma/>
                </a:srgbClr>
              </a:gs>
              <a:gs pos="50000">
                <a:srgbClr val="FFCCFF"/>
              </a:gs>
              <a:gs pos="100000">
                <a:srgbClr val="FFCCFF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208" name="Rectangle 7207"/>
          <p:cNvSpPr/>
          <p:nvPr/>
        </p:nvSpPr>
        <p:spPr>
          <a:xfrm>
            <a:off x="5091113" y="579438"/>
            <a:ext cx="333375" cy="1666875"/>
          </a:xfrm>
          <a:prstGeom prst="rect">
            <a:avLst/>
          </a:prstGeom>
          <a:gradFill rotWithShape="1">
            <a:gsLst>
              <a:gs pos="0">
                <a:srgbClr val="FFCCFF">
                  <a:gamma/>
                  <a:shade val="66275"/>
                  <a:invGamma/>
                </a:srgbClr>
              </a:gs>
              <a:gs pos="50000">
                <a:srgbClr val="FFCCFF"/>
              </a:gs>
              <a:gs pos="100000">
                <a:srgbClr val="FFCCFF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209" name="Rectangle 7208"/>
          <p:cNvSpPr/>
          <p:nvPr/>
        </p:nvSpPr>
        <p:spPr>
          <a:xfrm>
            <a:off x="5424488" y="579438"/>
            <a:ext cx="333375" cy="1666875"/>
          </a:xfrm>
          <a:prstGeom prst="rect">
            <a:avLst/>
          </a:prstGeom>
          <a:gradFill rotWithShape="1">
            <a:gsLst>
              <a:gs pos="0">
                <a:srgbClr val="FFCCFF">
                  <a:gamma/>
                  <a:shade val="66275"/>
                  <a:invGamma/>
                </a:srgbClr>
              </a:gs>
              <a:gs pos="50000">
                <a:srgbClr val="FFCCFF"/>
              </a:gs>
              <a:gs pos="100000">
                <a:srgbClr val="FFCCFF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7210" name="Group 7209"/>
          <p:cNvGrpSpPr/>
          <p:nvPr/>
        </p:nvGrpSpPr>
        <p:grpSpPr>
          <a:xfrm>
            <a:off x="6842125" y="2928938"/>
            <a:ext cx="1738313" cy="3349625"/>
            <a:chOff x="4415" y="1845"/>
            <a:chExt cx="1095" cy="2110"/>
          </a:xfrm>
        </p:grpSpPr>
        <p:sp>
          <p:nvSpPr>
            <p:cNvPr id="7211" name="Text Box 7210"/>
            <p:cNvSpPr txBox="1"/>
            <p:nvPr/>
          </p:nvSpPr>
          <p:spPr>
            <a:xfrm>
              <a:off x="4415" y="1845"/>
              <a:ext cx="1095" cy="422"/>
            </a:xfrm>
            <a:prstGeom prst="rect">
              <a:avLst/>
            </a:prstGeom>
            <a:noFill/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>
                  <a:latin typeface="Comic Sans MS" panose="030F0702030302020204" pitchFamily="66" charset="0"/>
                </a:rPr>
                <a:t>Multiples of 5 and 8 </a:t>
              </a:r>
              <a:endParaRPr>
                <a:latin typeface="Comic Sans MS" panose="030F0702030302020204" pitchFamily="66" charset="0"/>
              </a:endParaRPr>
            </a:p>
          </p:txBody>
        </p:sp>
        <p:grpSp>
          <p:nvGrpSpPr>
            <p:cNvPr id="7212" name="Group 7211"/>
            <p:cNvGrpSpPr/>
            <p:nvPr/>
          </p:nvGrpSpPr>
          <p:grpSpPr>
            <a:xfrm>
              <a:off x="4415" y="2267"/>
              <a:ext cx="1095" cy="1688"/>
              <a:chOff x="4415" y="2267"/>
              <a:chExt cx="1095" cy="1688"/>
            </a:xfrm>
          </p:grpSpPr>
          <p:sp>
            <p:nvSpPr>
              <p:cNvPr id="7213" name="Rectangle 7212"/>
              <p:cNvSpPr/>
              <p:nvPr/>
            </p:nvSpPr>
            <p:spPr>
              <a:xfrm>
                <a:off x="4963" y="3744"/>
                <a:ext cx="547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72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7214" name="Rectangle 7213"/>
              <p:cNvSpPr/>
              <p:nvPr/>
            </p:nvSpPr>
            <p:spPr>
              <a:xfrm>
                <a:off x="4415" y="3744"/>
                <a:ext cx="548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40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7215" name="Rectangle 7214"/>
              <p:cNvSpPr/>
              <p:nvPr/>
            </p:nvSpPr>
            <p:spPr>
              <a:xfrm>
                <a:off x="4963" y="3533"/>
                <a:ext cx="547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64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7216" name="Rectangle 7215"/>
              <p:cNvSpPr/>
              <p:nvPr/>
            </p:nvSpPr>
            <p:spPr>
              <a:xfrm>
                <a:off x="4415" y="3533"/>
                <a:ext cx="548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35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7217" name="Rectangle 7216"/>
              <p:cNvSpPr/>
              <p:nvPr/>
            </p:nvSpPr>
            <p:spPr>
              <a:xfrm>
                <a:off x="4963" y="3322"/>
                <a:ext cx="547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56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7218" name="Rectangle 7217"/>
              <p:cNvSpPr/>
              <p:nvPr/>
            </p:nvSpPr>
            <p:spPr>
              <a:xfrm>
                <a:off x="4415" y="3322"/>
                <a:ext cx="548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30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7219" name="Rectangle 7218"/>
              <p:cNvSpPr/>
              <p:nvPr/>
            </p:nvSpPr>
            <p:spPr>
              <a:xfrm>
                <a:off x="4963" y="3111"/>
                <a:ext cx="547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48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7220" name="Rectangle 7219"/>
              <p:cNvSpPr/>
              <p:nvPr/>
            </p:nvSpPr>
            <p:spPr>
              <a:xfrm>
                <a:off x="4415" y="3111"/>
                <a:ext cx="548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25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7221" name="Rectangle 7220"/>
              <p:cNvSpPr/>
              <p:nvPr/>
            </p:nvSpPr>
            <p:spPr>
              <a:xfrm>
                <a:off x="4963" y="2900"/>
                <a:ext cx="547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40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7222" name="Rectangle 7221"/>
              <p:cNvSpPr/>
              <p:nvPr/>
            </p:nvSpPr>
            <p:spPr>
              <a:xfrm>
                <a:off x="4415" y="2900"/>
                <a:ext cx="548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20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7223" name="Rectangle 7222"/>
              <p:cNvSpPr/>
              <p:nvPr/>
            </p:nvSpPr>
            <p:spPr>
              <a:xfrm>
                <a:off x="4963" y="2689"/>
                <a:ext cx="547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32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7224" name="Rectangle 7223"/>
              <p:cNvSpPr/>
              <p:nvPr/>
            </p:nvSpPr>
            <p:spPr>
              <a:xfrm>
                <a:off x="4415" y="2689"/>
                <a:ext cx="548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15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7225" name="Rectangle 7224"/>
              <p:cNvSpPr/>
              <p:nvPr/>
            </p:nvSpPr>
            <p:spPr>
              <a:xfrm>
                <a:off x="4963" y="2478"/>
                <a:ext cx="547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16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7226" name="Rectangle 7225"/>
              <p:cNvSpPr/>
              <p:nvPr/>
            </p:nvSpPr>
            <p:spPr>
              <a:xfrm>
                <a:off x="4415" y="2478"/>
                <a:ext cx="548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10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7227" name="Rectangle 7226"/>
              <p:cNvSpPr/>
              <p:nvPr/>
            </p:nvSpPr>
            <p:spPr>
              <a:xfrm>
                <a:off x="4963" y="2267"/>
                <a:ext cx="547" cy="211"/>
              </a:xfrm>
              <a:prstGeom prst="rect">
                <a:avLst/>
              </a:prstGeom>
              <a:solidFill>
                <a:srgbClr val="FDFDA1"/>
              </a:solidFill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8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7228" name="Rectangle 7227"/>
              <p:cNvSpPr/>
              <p:nvPr/>
            </p:nvSpPr>
            <p:spPr>
              <a:xfrm>
                <a:off x="4415" y="2267"/>
                <a:ext cx="548" cy="211"/>
              </a:xfrm>
              <a:prstGeom prst="rect">
                <a:avLst/>
              </a:prstGeom>
              <a:solidFill>
                <a:srgbClr val="FDFDA1"/>
              </a:solidFill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5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7229" name="Straight Connector 7228"/>
              <p:cNvSpPr/>
              <p:nvPr/>
            </p:nvSpPr>
            <p:spPr>
              <a:xfrm>
                <a:off x="4415" y="2267"/>
                <a:ext cx="1095" cy="0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7230" name="Straight Connector 7229"/>
              <p:cNvSpPr/>
              <p:nvPr/>
            </p:nvSpPr>
            <p:spPr>
              <a:xfrm>
                <a:off x="4415" y="2478"/>
                <a:ext cx="1095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7231" name="Straight Connector 7230"/>
              <p:cNvSpPr/>
              <p:nvPr/>
            </p:nvSpPr>
            <p:spPr>
              <a:xfrm>
                <a:off x="4415" y="2689"/>
                <a:ext cx="1095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7232" name="Straight Connector 7231"/>
              <p:cNvSpPr/>
              <p:nvPr/>
            </p:nvSpPr>
            <p:spPr>
              <a:xfrm>
                <a:off x="4415" y="2900"/>
                <a:ext cx="1095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7233" name="Straight Connector 7232"/>
              <p:cNvSpPr/>
              <p:nvPr/>
            </p:nvSpPr>
            <p:spPr>
              <a:xfrm>
                <a:off x="4415" y="3111"/>
                <a:ext cx="1095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7234" name="Straight Connector 7233"/>
              <p:cNvSpPr/>
              <p:nvPr/>
            </p:nvSpPr>
            <p:spPr>
              <a:xfrm>
                <a:off x="4415" y="3322"/>
                <a:ext cx="1095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7235" name="Straight Connector 7234"/>
              <p:cNvSpPr/>
              <p:nvPr/>
            </p:nvSpPr>
            <p:spPr>
              <a:xfrm>
                <a:off x="4415" y="3533"/>
                <a:ext cx="1095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7236" name="Straight Connector 7235"/>
              <p:cNvSpPr/>
              <p:nvPr/>
            </p:nvSpPr>
            <p:spPr>
              <a:xfrm>
                <a:off x="4415" y="3744"/>
                <a:ext cx="1095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7237" name="Straight Connector 7236"/>
              <p:cNvSpPr/>
              <p:nvPr/>
            </p:nvSpPr>
            <p:spPr>
              <a:xfrm>
                <a:off x="4415" y="3955"/>
                <a:ext cx="1095" cy="0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7238" name="Straight Connector 7237"/>
              <p:cNvSpPr/>
              <p:nvPr/>
            </p:nvSpPr>
            <p:spPr>
              <a:xfrm>
                <a:off x="4415" y="2267"/>
                <a:ext cx="0" cy="1688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7239" name="Straight Connector 7238"/>
              <p:cNvSpPr/>
              <p:nvPr/>
            </p:nvSpPr>
            <p:spPr>
              <a:xfrm>
                <a:off x="4963" y="2267"/>
                <a:ext cx="0" cy="168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7240" name="Straight Connector 7239"/>
              <p:cNvSpPr/>
              <p:nvPr/>
            </p:nvSpPr>
            <p:spPr>
              <a:xfrm>
                <a:off x="5510" y="2267"/>
                <a:ext cx="0" cy="1688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7241" name="Group 7240"/>
          <p:cNvGrpSpPr/>
          <p:nvPr/>
        </p:nvGrpSpPr>
        <p:grpSpPr>
          <a:xfrm>
            <a:off x="6842125" y="4576763"/>
            <a:ext cx="1738313" cy="2057400"/>
            <a:chOff x="4415" y="2883"/>
            <a:chExt cx="1095" cy="1296"/>
          </a:xfrm>
        </p:grpSpPr>
        <p:sp>
          <p:nvSpPr>
            <p:cNvPr id="7242" name="Text Box 7241"/>
            <p:cNvSpPr txBox="1"/>
            <p:nvPr/>
          </p:nvSpPr>
          <p:spPr>
            <a:xfrm>
              <a:off x="4415" y="3955"/>
              <a:ext cx="1095" cy="224"/>
            </a:xfrm>
            <a:prstGeom prst="rect">
              <a:avLst/>
            </a:prstGeom>
            <a:solidFill>
              <a:srgbClr val="FEA0FC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600">
                  <a:latin typeface="Comic Sans MS" panose="030F0702030302020204" pitchFamily="66" charset="0"/>
                </a:rPr>
                <a:t> 40 is the LCM</a:t>
              </a:r>
              <a:endParaRPr sz="1600">
                <a:latin typeface="Comic Sans MS" panose="030F0702030302020204" pitchFamily="66" charset="0"/>
              </a:endParaRPr>
            </a:p>
          </p:txBody>
        </p:sp>
        <p:sp>
          <p:nvSpPr>
            <p:cNvPr id="7243" name="Oval 7242"/>
            <p:cNvSpPr/>
            <p:nvPr/>
          </p:nvSpPr>
          <p:spPr>
            <a:xfrm>
              <a:off x="4529" y="3727"/>
              <a:ext cx="366" cy="228"/>
            </a:xfrm>
            <a:prstGeom prst="ellipse">
              <a:avLst/>
            </a:prstGeom>
            <a:noFill/>
            <a:ln w="2857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44" name="Oval 7243"/>
            <p:cNvSpPr/>
            <p:nvPr/>
          </p:nvSpPr>
          <p:spPr>
            <a:xfrm>
              <a:off x="5055" y="2883"/>
              <a:ext cx="366" cy="228"/>
            </a:xfrm>
            <a:prstGeom prst="ellipse">
              <a:avLst/>
            </a:prstGeom>
            <a:noFill/>
            <a:ln w="2857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7245" name="Group 7244"/>
          <p:cNvGrpSpPr/>
          <p:nvPr/>
        </p:nvGrpSpPr>
        <p:grpSpPr>
          <a:xfrm>
            <a:off x="1790700" y="579438"/>
            <a:ext cx="2000250" cy="1666875"/>
            <a:chOff x="1190" y="558"/>
            <a:chExt cx="1260" cy="1050"/>
          </a:xfrm>
        </p:grpSpPr>
        <p:sp>
          <p:nvSpPr>
            <p:cNvPr id="7246" name="Straight Connector 7245"/>
            <p:cNvSpPr/>
            <p:nvPr/>
          </p:nvSpPr>
          <p:spPr>
            <a:xfrm>
              <a:off x="1190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47" name="Straight Connector 7246"/>
            <p:cNvSpPr/>
            <p:nvPr/>
          </p:nvSpPr>
          <p:spPr>
            <a:xfrm>
              <a:off x="1400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48" name="Straight Connector 7247"/>
            <p:cNvSpPr/>
            <p:nvPr/>
          </p:nvSpPr>
          <p:spPr>
            <a:xfrm>
              <a:off x="1610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49" name="Straight Connector 7248"/>
            <p:cNvSpPr/>
            <p:nvPr/>
          </p:nvSpPr>
          <p:spPr>
            <a:xfrm>
              <a:off x="1820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50" name="Straight Connector 7249"/>
            <p:cNvSpPr/>
            <p:nvPr/>
          </p:nvSpPr>
          <p:spPr>
            <a:xfrm>
              <a:off x="2030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51" name="Straight Connector 7250"/>
            <p:cNvSpPr/>
            <p:nvPr/>
          </p:nvSpPr>
          <p:spPr>
            <a:xfrm>
              <a:off x="2240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252" name="Straight Connector 7251"/>
            <p:cNvSpPr/>
            <p:nvPr/>
          </p:nvSpPr>
          <p:spPr>
            <a:xfrm>
              <a:off x="2450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7253" name="Group 7252"/>
          <p:cNvGrpSpPr/>
          <p:nvPr/>
        </p:nvGrpSpPr>
        <p:grpSpPr>
          <a:xfrm>
            <a:off x="777875" y="2362200"/>
            <a:ext cx="2419350" cy="1571625"/>
            <a:chOff x="750" y="1644"/>
            <a:chExt cx="1524" cy="990"/>
          </a:xfrm>
        </p:grpSpPr>
        <p:graphicFrame>
          <p:nvGraphicFramePr>
            <p:cNvPr id="7254" name="Object 7253"/>
            <p:cNvGraphicFramePr/>
            <p:nvPr/>
          </p:nvGraphicFramePr>
          <p:xfrm>
            <a:off x="1660" y="1681"/>
            <a:ext cx="614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59" name="" r:id="rId5" imgW="254000" imgH="393065" progId="Equation.DSMT4">
                    <p:embed/>
                  </p:oleObj>
                </mc:Choice>
                <mc:Fallback>
                  <p:oleObj name="" r:id="rId5" imgW="254000" imgH="393065" progId="Equation.DSMT4">
                    <p:embed/>
                    <p:pic>
                      <p:nvPicPr>
                        <p:cNvPr id="0" name="Picture 3258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660" y="1681"/>
                          <a:ext cx="614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255" name="Straight Connector 7254"/>
            <p:cNvSpPr/>
            <p:nvPr/>
          </p:nvSpPr>
          <p:spPr>
            <a:xfrm>
              <a:off x="996" y="1644"/>
              <a:ext cx="600" cy="408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7256" name="Text Box 7255"/>
            <p:cNvSpPr txBox="1"/>
            <p:nvPr/>
          </p:nvSpPr>
          <p:spPr>
            <a:xfrm rot="2064107">
              <a:off x="750" y="1941"/>
              <a:ext cx="1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>
                  <a:solidFill>
                    <a:srgbClr val="0066FF"/>
                  </a:solidFill>
                  <a:latin typeface="Comic Sans MS" panose="030F0702030302020204" pitchFamily="66" charset="0"/>
                </a:rPr>
                <a:t>Equivalent</a:t>
              </a:r>
              <a:endParaRPr>
                <a:solidFill>
                  <a:srgbClr val="0066FF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7257" name="Group 7256"/>
          <p:cNvGrpSpPr/>
          <p:nvPr/>
        </p:nvGrpSpPr>
        <p:grpSpPr>
          <a:xfrm>
            <a:off x="2424113" y="4249738"/>
            <a:ext cx="2667000" cy="1666875"/>
            <a:chOff x="1416" y="1656"/>
            <a:chExt cx="2688" cy="1680"/>
          </a:xfrm>
        </p:grpSpPr>
        <p:sp>
          <p:nvSpPr>
            <p:cNvPr id="7258" name="Rectangle 7257"/>
            <p:cNvSpPr/>
            <p:nvPr/>
          </p:nvSpPr>
          <p:spPr>
            <a:xfrm>
              <a:off x="1416" y="1656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59" name="Rectangle 7258"/>
            <p:cNvSpPr/>
            <p:nvPr/>
          </p:nvSpPr>
          <p:spPr>
            <a:xfrm>
              <a:off x="1752" y="1656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60" name="Rectangle 7259"/>
            <p:cNvSpPr/>
            <p:nvPr/>
          </p:nvSpPr>
          <p:spPr>
            <a:xfrm>
              <a:off x="2088" y="1656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61" name="Rectangle 7260"/>
            <p:cNvSpPr/>
            <p:nvPr/>
          </p:nvSpPr>
          <p:spPr>
            <a:xfrm>
              <a:off x="2424" y="1656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62" name="Rectangle 7261"/>
            <p:cNvSpPr/>
            <p:nvPr/>
          </p:nvSpPr>
          <p:spPr>
            <a:xfrm>
              <a:off x="2760" y="1656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63" name="Rectangle 7262"/>
            <p:cNvSpPr/>
            <p:nvPr/>
          </p:nvSpPr>
          <p:spPr>
            <a:xfrm>
              <a:off x="3096" y="1656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64" name="Rectangle 7263"/>
            <p:cNvSpPr/>
            <p:nvPr/>
          </p:nvSpPr>
          <p:spPr>
            <a:xfrm>
              <a:off x="3432" y="1656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65" name="Rectangle 7264"/>
            <p:cNvSpPr/>
            <p:nvPr/>
          </p:nvSpPr>
          <p:spPr>
            <a:xfrm>
              <a:off x="3768" y="1656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66" name="Rectangle 7265"/>
            <p:cNvSpPr/>
            <p:nvPr/>
          </p:nvSpPr>
          <p:spPr>
            <a:xfrm>
              <a:off x="1416" y="1992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67" name="Rectangle 7266"/>
            <p:cNvSpPr/>
            <p:nvPr/>
          </p:nvSpPr>
          <p:spPr>
            <a:xfrm>
              <a:off x="1752" y="1992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68" name="Rectangle 7267"/>
            <p:cNvSpPr/>
            <p:nvPr/>
          </p:nvSpPr>
          <p:spPr>
            <a:xfrm>
              <a:off x="2088" y="1992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69" name="Rectangle 7268"/>
            <p:cNvSpPr/>
            <p:nvPr/>
          </p:nvSpPr>
          <p:spPr>
            <a:xfrm>
              <a:off x="2424" y="1992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70" name="Rectangle 7269"/>
            <p:cNvSpPr/>
            <p:nvPr/>
          </p:nvSpPr>
          <p:spPr>
            <a:xfrm>
              <a:off x="2760" y="1992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71" name="Rectangle 7270"/>
            <p:cNvSpPr/>
            <p:nvPr/>
          </p:nvSpPr>
          <p:spPr>
            <a:xfrm>
              <a:off x="3096" y="1992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72" name="Rectangle 7271"/>
            <p:cNvSpPr/>
            <p:nvPr/>
          </p:nvSpPr>
          <p:spPr>
            <a:xfrm>
              <a:off x="3432" y="1992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73" name="Rectangle 7272"/>
            <p:cNvSpPr/>
            <p:nvPr/>
          </p:nvSpPr>
          <p:spPr>
            <a:xfrm>
              <a:off x="3768" y="1992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74" name="Rectangle 7273"/>
            <p:cNvSpPr/>
            <p:nvPr/>
          </p:nvSpPr>
          <p:spPr>
            <a:xfrm>
              <a:off x="1416" y="2328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75" name="Rectangle 7274"/>
            <p:cNvSpPr/>
            <p:nvPr/>
          </p:nvSpPr>
          <p:spPr>
            <a:xfrm>
              <a:off x="1752" y="2328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76" name="Rectangle 7275"/>
            <p:cNvSpPr/>
            <p:nvPr/>
          </p:nvSpPr>
          <p:spPr>
            <a:xfrm>
              <a:off x="2088" y="2328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77" name="Rectangle 7276"/>
            <p:cNvSpPr/>
            <p:nvPr/>
          </p:nvSpPr>
          <p:spPr>
            <a:xfrm>
              <a:off x="2424" y="2328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78" name="Rectangle 7277"/>
            <p:cNvSpPr/>
            <p:nvPr/>
          </p:nvSpPr>
          <p:spPr>
            <a:xfrm>
              <a:off x="2760" y="2328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79" name="Rectangle 7278"/>
            <p:cNvSpPr/>
            <p:nvPr/>
          </p:nvSpPr>
          <p:spPr>
            <a:xfrm>
              <a:off x="3096" y="2328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80" name="Rectangle 7279"/>
            <p:cNvSpPr/>
            <p:nvPr/>
          </p:nvSpPr>
          <p:spPr>
            <a:xfrm>
              <a:off x="3432" y="2328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81" name="Rectangle 7280"/>
            <p:cNvSpPr/>
            <p:nvPr/>
          </p:nvSpPr>
          <p:spPr>
            <a:xfrm>
              <a:off x="3768" y="2328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82" name="Rectangle 7281"/>
            <p:cNvSpPr/>
            <p:nvPr/>
          </p:nvSpPr>
          <p:spPr>
            <a:xfrm>
              <a:off x="1416" y="2664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83" name="Rectangle 7282"/>
            <p:cNvSpPr/>
            <p:nvPr/>
          </p:nvSpPr>
          <p:spPr>
            <a:xfrm>
              <a:off x="1752" y="2664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84" name="Rectangle 7283"/>
            <p:cNvSpPr/>
            <p:nvPr/>
          </p:nvSpPr>
          <p:spPr>
            <a:xfrm>
              <a:off x="2088" y="2664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85" name="Rectangle 7284"/>
            <p:cNvSpPr/>
            <p:nvPr/>
          </p:nvSpPr>
          <p:spPr>
            <a:xfrm>
              <a:off x="2424" y="2664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86" name="Rectangle 7285"/>
            <p:cNvSpPr/>
            <p:nvPr/>
          </p:nvSpPr>
          <p:spPr>
            <a:xfrm>
              <a:off x="2760" y="2664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87" name="Rectangle 7286"/>
            <p:cNvSpPr/>
            <p:nvPr/>
          </p:nvSpPr>
          <p:spPr>
            <a:xfrm>
              <a:off x="3096" y="2664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88" name="Rectangle 7287"/>
            <p:cNvSpPr/>
            <p:nvPr/>
          </p:nvSpPr>
          <p:spPr>
            <a:xfrm>
              <a:off x="3432" y="2664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89" name="Rectangle 7288"/>
            <p:cNvSpPr/>
            <p:nvPr/>
          </p:nvSpPr>
          <p:spPr>
            <a:xfrm>
              <a:off x="3768" y="2664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90" name="Rectangle 7289"/>
            <p:cNvSpPr/>
            <p:nvPr/>
          </p:nvSpPr>
          <p:spPr>
            <a:xfrm>
              <a:off x="1416" y="3000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91" name="Rectangle 7290"/>
            <p:cNvSpPr/>
            <p:nvPr/>
          </p:nvSpPr>
          <p:spPr>
            <a:xfrm>
              <a:off x="1752" y="3000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92" name="Rectangle 7291"/>
            <p:cNvSpPr/>
            <p:nvPr/>
          </p:nvSpPr>
          <p:spPr>
            <a:xfrm>
              <a:off x="2088" y="3000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93" name="Rectangle 7292"/>
            <p:cNvSpPr/>
            <p:nvPr/>
          </p:nvSpPr>
          <p:spPr>
            <a:xfrm>
              <a:off x="2424" y="3000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94" name="Rectangle 7293"/>
            <p:cNvSpPr/>
            <p:nvPr/>
          </p:nvSpPr>
          <p:spPr>
            <a:xfrm>
              <a:off x="2760" y="3000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95" name="Rectangle 7294"/>
            <p:cNvSpPr/>
            <p:nvPr/>
          </p:nvSpPr>
          <p:spPr>
            <a:xfrm>
              <a:off x="3096" y="3000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96" name="Rectangle 7295"/>
            <p:cNvSpPr/>
            <p:nvPr/>
          </p:nvSpPr>
          <p:spPr>
            <a:xfrm>
              <a:off x="3432" y="3000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7297" name="Rectangle 7296"/>
            <p:cNvSpPr/>
            <p:nvPr/>
          </p:nvSpPr>
          <p:spPr>
            <a:xfrm>
              <a:off x="3768" y="3000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7298" name="Group 7297"/>
          <p:cNvGrpSpPr/>
          <p:nvPr/>
        </p:nvGrpSpPr>
        <p:grpSpPr>
          <a:xfrm>
            <a:off x="4757738" y="912813"/>
            <a:ext cx="2667000" cy="1000125"/>
            <a:chOff x="3059" y="768"/>
            <a:chExt cx="1680" cy="630"/>
          </a:xfrm>
        </p:grpSpPr>
        <p:sp>
          <p:nvSpPr>
            <p:cNvPr id="7299" name="Straight Connector 7298"/>
            <p:cNvSpPr/>
            <p:nvPr/>
          </p:nvSpPr>
          <p:spPr>
            <a:xfrm>
              <a:off x="3059" y="768"/>
              <a:ext cx="16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00" name="Straight Connector 7299"/>
            <p:cNvSpPr/>
            <p:nvPr/>
          </p:nvSpPr>
          <p:spPr>
            <a:xfrm>
              <a:off x="3059" y="978"/>
              <a:ext cx="16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01" name="Straight Connector 7300"/>
            <p:cNvSpPr/>
            <p:nvPr/>
          </p:nvSpPr>
          <p:spPr>
            <a:xfrm>
              <a:off x="3059" y="1188"/>
              <a:ext cx="16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302" name="Straight Connector 7301"/>
            <p:cNvSpPr/>
            <p:nvPr/>
          </p:nvSpPr>
          <p:spPr>
            <a:xfrm>
              <a:off x="3059" y="1398"/>
              <a:ext cx="16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7303" name="Group 7302"/>
          <p:cNvGrpSpPr/>
          <p:nvPr/>
        </p:nvGrpSpPr>
        <p:grpSpPr>
          <a:xfrm>
            <a:off x="5668963" y="2152650"/>
            <a:ext cx="2706687" cy="1781175"/>
            <a:chOff x="3668" y="1512"/>
            <a:chExt cx="1705" cy="1122"/>
          </a:xfrm>
        </p:grpSpPr>
        <p:graphicFrame>
          <p:nvGraphicFramePr>
            <p:cNvPr id="7304" name="Object 7303"/>
            <p:cNvGraphicFramePr/>
            <p:nvPr/>
          </p:nvGraphicFramePr>
          <p:xfrm>
            <a:off x="3668" y="1681"/>
            <a:ext cx="616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60" name="" r:id="rId7" imgW="254000" imgH="393065" progId="Equation.DSMT4">
                    <p:embed/>
                  </p:oleObj>
                </mc:Choice>
                <mc:Fallback>
                  <p:oleObj name="" r:id="rId7" imgW="254000" imgH="393065" progId="Equation.DSMT4">
                    <p:embed/>
                    <p:pic>
                      <p:nvPicPr>
                        <p:cNvPr id="0" name="Picture 3259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668" y="1681"/>
                          <a:ext cx="616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305" name="Text Box 7304"/>
            <p:cNvSpPr txBox="1"/>
            <p:nvPr/>
          </p:nvSpPr>
          <p:spPr>
            <a:xfrm rot="-1691201">
              <a:off x="4161" y="1558"/>
              <a:ext cx="1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>
                  <a:solidFill>
                    <a:srgbClr val="0066FF"/>
                  </a:solidFill>
                  <a:latin typeface="Comic Sans MS" panose="030F0702030302020204" pitchFamily="66" charset="0"/>
                </a:rPr>
                <a:t>Equivalent</a:t>
              </a:r>
              <a:endParaRPr>
                <a:solidFill>
                  <a:srgbClr val="0066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7306" name="Straight Connector 7305"/>
            <p:cNvSpPr/>
            <p:nvPr/>
          </p:nvSpPr>
          <p:spPr>
            <a:xfrm flipH="1">
              <a:off x="4128" y="1512"/>
              <a:ext cx="648" cy="348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</p:grpSp>
      <p:sp>
        <p:nvSpPr>
          <p:cNvPr id="7307" name="Text Box 7306"/>
          <p:cNvSpPr txBox="1"/>
          <p:nvPr/>
        </p:nvSpPr>
        <p:spPr>
          <a:xfrm>
            <a:off x="4090988" y="2684463"/>
            <a:ext cx="757237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5400">
                <a:latin typeface="Comic Sans MS" panose="030F0702030302020204" pitchFamily="66" charset="0"/>
              </a:rPr>
              <a:t>-</a:t>
            </a:r>
            <a:endParaRPr sz="5400">
              <a:latin typeface="Comic Sans MS" panose="030F0702030302020204" pitchFamily="66" charset="0"/>
            </a:endParaRPr>
          </a:p>
        </p:txBody>
      </p:sp>
      <p:sp>
        <p:nvSpPr>
          <p:cNvPr id="7308" name="Text Box 7307"/>
          <p:cNvSpPr txBox="1"/>
          <p:nvPr/>
        </p:nvSpPr>
        <p:spPr>
          <a:xfrm>
            <a:off x="1509713" y="4721225"/>
            <a:ext cx="757237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5400">
                <a:latin typeface="Comic Sans MS" panose="030F0702030302020204" pitchFamily="66" charset="0"/>
              </a:rPr>
              <a:t>=</a:t>
            </a:r>
            <a:endParaRPr sz="5400">
              <a:latin typeface="Comic Sans MS" panose="030F0702030302020204" pitchFamily="66" charset="0"/>
            </a:endParaRPr>
          </a:p>
        </p:txBody>
      </p:sp>
      <p:sp>
        <p:nvSpPr>
          <p:cNvPr id="7314" name="Title 7313"/>
          <p:cNvSpPr>
            <a:spLocks noGrp="1"/>
          </p:cNvSpPr>
          <p:nvPr>
            <p:ph type="title" idx="4294967295"/>
          </p:nvPr>
        </p:nvSpPr>
        <p:spPr>
          <a:xfrm>
            <a:off x="0" y="5715000"/>
            <a:ext cx="3067050" cy="1143000"/>
          </a:xfrm>
          <a:ln/>
        </p:spPr>
        <p:txBody>
          <a:bodyPr anchor="ctr" anchorCtr="0"/>
          <a:p>
            <a:r>
              <a:rPr sz="4000">
                <a:solidFill>
                  <a:schemeClr val="bg1"/>
                </a:solidFill>
              </a:rPr>
              <a:t>- Diagram 2</a:t>
            </a:r>
            <a:endParaRPr sz="4000">
              <a:solidFill>
                <a:schemeClr val="bg1"/>
              </a:solidFill>
            </a:endParaRPr>
          </a:p>
        </p:txBody>
      </p:sp>
      <p:sp>
        <p:nvSpPr>
          <p:cNvPr id="7315" name="Rectangle 7314"/>
          <p:cNvSpPr/>
          <p:nvPr/>
        </p:nvSpPr>
        <p:spPr>
          <a:xfrm>
            <a:off x="0" y="0"/>
            <a:ext cx="9144000" cy="1778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316" name="Rectangle 7315"/>
          <p:cNvSpPr/>
          <p:nvPr/>
        </p:nvSpPr>
        <p:spPr>
          <a:xfrm>
            <a:off x="0" y="6680200"/>
            <a:ext cx="9144000" cy="1778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317" name="Rectangle 7316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7318" name="Rectangle 7317"/>
          <p:cNvSpPr/>
          <p:nvPr/>
        </p:nvSpPr>
        <p:spPr>
          <a:xfrm>
            <a:off x="8934450" y="19050"/>
            <a:ext cx="209550" cy="68580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000"/>
                                        <p:tgtEl>
                                          <p:spTgt spid="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20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72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0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2000"/>
                                        <p:tgtEl>
                                          <p:spTgt spid="7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2000"/>
                                        <p:tgtEl>
                                          <p:spTgt spid="7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7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7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2000"/>
                                        <p:tgtEl>
                                          <p:spTgt spid="7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7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7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2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07" grpId="0"/>
      <p:bldP spid="730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8196" name="Rectangle 8195"/>
          <p:cNvSpPr/>
          <p:nvPr/>
        </p:nvSpPr>
        <p:spPr>
          <a:xfrm>
            <a:off x="2424113" y="4249738"/>
            <a:ext cx="333375" cy="333375"/>
          </a:xfrm>
          <a:prstGeom prst="rect">
            <a:avLst/>
          </a:prstGeom>
          <a:gradFill rotWithShape="1">
            <a:gsLst>
              <a:gs pos="0">
                <a:srgbClr val="D1BAA5">
                  <a:gamma/>
                  <a:shade val="66275"/>
                  <a:invGamma/>
                </a:srgbClr>
              </a:gs>
              <a:gs pos="50000">
                <a:srgbClr val="D1BAA5"/>
              </a:gs>
              <a:gs pos="100000">
                <a:srgbClr val="D1BAA5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8198" name="Group 8197"/>
          <p:cNvGrpSpPr/>
          <p:nvPr/>
        </p:nvGrpSpPr>
        <p:grpSpPr>
          <a:xfrm>
            <a:off x="1457325" y="579438"/>
            <a:ext cx="5967413" cy="1666875"/>
            <a:chOff x="1026" y="558"/>
            <a:chExt cx="3759" cy="1050"/>
          </a:xfrm>
        </p:grpSpPr>
        <p:sp>
          <p:nvSpPr>
            <p:cNvPr id="8199" name="Rectangle 8198"/>
            <p:cNvSpPr/>
            <p:nvPr/>
          </p:nvSpPr>
          <p:spPr>
            <a:xfrm>
              <a:off x="1026" y="558"/>
              <a:ext cx="1680" cy="105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00" name="Rectangle 8199"/>
            <p:cNvSpPr/>
            <p:nvPr/>
          </p:nvSpPr>
          <p:spPr>
            <a:xfrm>
              <a:off x="3105" y="558"/>
              <a:ext cx="1680" cy="105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8201" name="Group 8200"/>
          <p:cNvGrpSpPr/>
          <p:nvPr/>
        </p:nvGrpSpPr>
        <p:grpSpPr>
          <a:xfrm>
            <a:off x="1457325" y="912813"/>
            <a:ext cx="2667000" cy="1000125"/>
            <a:chOff x="786" y="1026"/>
            <a:chExt cx="1680" cy="630"/>
          </a:xfrm>
        </p:grpSpPr>
        <p:sp>
          <p:nvSpPr>
            <p:cNvPr id="8202" name="Straight Connector 8201"/>
            <p:cNvSpPr/>
            <p:nvPr/>
          </p:nvSpPr>
          <p:spPr>
            <a:xfrm>
              <a:off x="786" y="1026"/>
              <a:ext cx="16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03" name="Straight Connector 8202"/>
            <p:cNvSpPr/>
            <p:nvPr/>
          </p:nvSpPr>
          <p:spPr>
            <a:xfrm>
              <a:off x="786" y="1236"/>
              <a:ext cx="16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04" name="Straight Connector 8203"/>
            <p:cNvSpPr/>
            <p:nvPr/>
          </p:nvSpPr>
          <p:spPr>
            <a:xfrm>
              <a:off x="786" y="1446"/>
              <a:ext cx="16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05" name="Straight Connector 8204"/>
            <p:cNvSpPr/>
            <p:nvPr/>
          </p:nvSpPr>
          <p:spPr>
            <a:xfrm>
              <a:off x="786" y="1656"/>
              <a:ext cx="16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8206" name="Group 8205"/>
          <p:cNvGrpSpPr/>
          <p:nvPr/>
        </p:nvGrpSpPr>
        <p:grpSpPr>
          <a:xfrm>
            <a:off x="709613" y="733425"/>
            <a:ext cx="7300912" cy="1512888"/>
            <a:chOff x="555" y="655"/>
            <a:chExt cx="4599" cy="953"/>
          </a:xfrm>
        </p:grpSpPr>
        <p:graphicFrame>
          <p:nvGraphicFramePr>
            <p:cNvPr id="8207" name="Object 8206"/>
            <p:cNvGraphicFramePr/>
            <p:nvPr/>
          </p:nvGraphicFramePr>
          <p:xfrm>
            <a:off x="555" y="655"/>
            <a:ext cx="369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61" name="" r:id="rId1" imgW="152400" imgH="393065" progId="Equation.DSMT4">
                    <p:embed/>
                  </p:oleObj>
                </mc:Choice>
                <mc:Fallback>
                  <p:oleObj name="" r:id="rId1" imgW="152400" imgH="393065" progId="Equation.DSMT4">
                    <p:embed/>
                    <p:pic>
                      <p:nvPicPr>
                        <p:cNvPr id="0" name="Picture 3260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555" y="655"/>
                          <a:ext cx="369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08" name="Object 8207"/>
            <p:cNvGraphicFramePr/>
            <p:nvPr/>
          </p:nvGraphicFramePr>
          <p:xfrm>
            <a:off x="4785" y="655"/>
            <a:ext cx="369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62" name="" r:id="rId3" imgW="152400" imgH="393065" progId="Equation.DSMT4">
                    <p:embed/>
                  </p:oleObj>
                </mc:Choice>
                <mc:Fallback>
                  <p:oleObj name="" r:id="rId3" imgW="152400" imgH="393065" progId="Equation.DSMT4">
                    <p:embed/>
                    <p:pic>
                      <p:nvPicPr>
                        <p:cNvPr id="0" name="Picture 3261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785" y="655"/>
                          <a:ext cx="369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09" name="Text Box 8208"/>
            <p:cNvSpPr txBox="1"/>
            <p:nvPr/>
          </p:nvSpPr>
          <p:spPr>
            <a:xfrm>
              <a:off x="2755" y="808"/>
              <a:ext cx="477" cy="57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5400">
                  <a:latin typeface="Comic Sans MS" panose="030F0702030302020204" pitchFamily="66" charset="0"/>
                </a:rPr>
                <a:t>-</a:t>
              </a:r>
              <a:endParaRPr sz="5400">
                <a:latin typeface="Comic Sans MS" panose="030F0702030302020204" pitchFamily="66" charset="0"/>
              </a:endParaRPr>
            </a:p>
          </p:txBody>
        </p:sp>
      </p:grpSp>
      <p:sp>
        <p:nvSpPr>
          <p:cNvPr id="8210" name="Rectangle 8209"/>
          <p:cNvSpPr/>
          <p:nvPr/>
        </p:nvSpPr>
        <p:spPr>
          <a:xfrm>
            <a:off x="1457325" y="579438"/>
            <a:ext cx="2667000" cy="333375"/>
          </a:xfrm>
          <a:prstGeom prst="rect">
            <a:avLst/>
          </a:prstGeom>
          <a:gradFill rotWithShape="1">
            <a:gsLst>
              <a:gs pos="0">
                <a:srgbClr val="D1BAA5">
                  <a:gamma/>
                  <a:shade val="66275"/>
                  <a:invGamma/>
                </a:srgbClr>
              </a:gs>
              <a:gs pos="50000">
                <a:srgbClr val="D1BAA5"/>
              </a:gs>
              <a:gs pos="100000">
                <a:srgbClr val="D1BAA5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11" name="Rectangle 8210"/>
          <p:cNvSpPr/>
          <p:nvPr/>
        </p:nvSpPr>
        <p:spPr>
          <a:xfrm>
            <a:off x="1457325" y="912813"/>
            <a:ext cx="2667000" cy="333375"/>
          </a:xfrm>
          <a:prstGeom prst="rect">
            <a:avLst/>
          </a:prstGeom>
          <a:gradFill rotWithShape="1">
            <a:gsLst>
              <a:gs pos="0">
                <a:srgbClr val="D1BAA5">
                  <a:gamma/>
                  <a:shade val="66275"/>
                  <a:invGamma/>
                </a:srgbClr>
              </a:gs>
              <a:gs pos="50000">
                <a:srgbClr val="D1BAA5"/>
              </a:gs>
              <a:gs pos="100000">
                <a:srgbClr val="D1BAA5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8212" name="Group 8211"/>
          <p:cNvGrpSpPr/>
          <p:nvPr/>
        </p:nvGrpSpPr>
        <p:grpSpPr>
          <a:xfrm>
            <a:off x="5091113" y="579438"/>
            <a:ext cx="2000250" cy="1666875"/>
            <a:chOff x="3315" y="558"/>
            <a:chExt cx="1260" cy="1050"/>
          </a:xfrm>
        </p:grpSpPr>
        <p:grpSp>
          <p:nvGrpSpPr>
            <p:cNvPr id="8213" name="Group 8212"/>
            <p:cNvGrpSpPr/>
            <p:nvPr/>
          </p:nvGrpSpPr>
          <p:grpSpPr>
            <a:xfrm>
              <a:off x="3315" y="558"/>
              <a:ext cx="1260" cy="1050"/>
              <a:chOff x="3315" y="558"/>
              <a:chExt cx="1260" cy="1050"/>
            </a:xfrm>
          </p:grpSpPr>
          <p:sp>
            <p:nvSpPr>
              <p:cNvPr id="8214" name="Straight Connector 8213"/>
              <p:cNvSpPr/>
              <p:nvPr/>
            </p:nvSpPr>
            <p:spPr>
              <a:xfrm>
                <a:off x="3315" y="558"/>
                <a:ext cx="0" cy="105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15" name="Straight Connector 8214"/>
              <p:cNvSpPr/>
              <p:nvPr/>
            </p:nvSpPr>
            <p:spPr>
              <a:xfrm>
                <a:off x="3525" y="558"/>
                <a:ext cx="0" cy="105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16" name="Straight Connector 8215"/>
              <p:cNvSpPr/>
              <p:nvPr/>
            </p:nvSpPr>
            <p:spPr>
              <a:xfrm>
                <a:off x="3735" y="558"/>
                <a:ext cx="0" cy="105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17" name="Straight Connector 8216"/>
              <p:cNvSpPr/>
              <p:nvPr/>
            </p:nvSpPr>
            <p:spPr>
              <a:xfrm>
                <a:off x="3945" y="558"/>
                <a:ext cx="0" cy="105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18" name="Straight Connector 8217"/>
              <p:cNvSpPr/>
              <p:nvPr/>
            </p:nvSpPr>
            <p:spPr>
              <a:xfrm>
                <a:off x="4155" y="558"/>
                <a:ext cx="0" cy="105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19" name="Straight Connector 8218"/>
              <p:cNvSpPr/>
              <p:nvPr/>
            </p:nvSpPr>
            <p:spPr>
              <a:xfrm>
                <a:off x="4365" y="558"/>
                <a:ext cx="0" cy="105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20" name="Straight Connector 8219"/>
              <p:cNvSpPr/>
              <p:nvPr/>
            </p:nvSpPr>
            <p:spPr>
              <a:xfrm>
                <a:off x="4575" y="558"/>
                <a:ext cx="0" cy="105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8221" name="Straight Connector 8220"/>
            <p:cNvSpPr/>
            <p:nvPr/>
          </p:nvSpPr>
          <p:spPr>
            <a:xfrm>
              <a:off x="3315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22" name="Straight Connector 8221"/>
            <p:cNvSpPr/>
            <p:nvPr/>
          </p:nvSpPr>
          <p:spPr>
            <a:xfrm>
              <a:off x="3525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23" name="Straight Connector 8222"/>
            <p:cNvSpPr/>
            <p:nvPr/>
          </p:nvSpPr>
          <p:spPr>
            <a:xfrm>
              <a:off x="3735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24" name="Straight Connector 8223"/>
            <p:cNvSpPr/>
            <p:nvPr/>
          </p:nvSpPr>
          <p:spPr>
            <a:xfrm>
              <a:off x="3945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25" name="Straight Connector 8224"/>
            <p:cNvSpPr/>
            <p:nvPr/>
          </p:nvSpPr>
          <p:spPr>
            <a:xfrm>
              <a:off x="4155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26" name="Straight Connector 8225"/>
            <p:cNvSpPr/>
            <p:nvPr/>
          </p:nvSpPr>
          <p:spPr>
            <a:xfrm>
              <a:off x="4365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27" name="Straight Connector 8226"/>
            <p:cNvSpPr/>
            <p:nvPr/>
          </p:nvSpPr>
          <p:spPr>
            <a:xfrm>
              <a:off x="4575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8228" name="Rectangle 8227"/>
          <p:cNvSpPr/>
          <p:nvPr/>
        </p:nvSpPr>
        <p:spPr>
          <a:xfrm>
            <a:off x="4757738" y="579438"/>
            <a:ext cx="333375" cy="1666875"/>
          </a:xfrm>
          <a:prstGeom prst="rect">
            <a:avLst/>
          </a:prstGeom>
          <a:gradFill rotWithShape="1">
            <a:gsLst>
              <a:gs pos="0">
                <a:srgbClr val="FFCCFF">
                  <a:gamma/>
                  <a:shade val="66275"/>
                  <a:invGamma/>
                </a:srgbClr>
              </a:gs>
              <a:gs pos="50000">
                <a:srgbClr val="FFCCFF"/>
              </a:gs>
              <a:gs pos="100000">
                <a:srgbClr val="FFCCFF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29" name="Rectangle 8228"/>
          <p:cNvSpPr/>
          <p:nvPr/>
        </p:nvSpPr>
        <p:spPr>
          <a:xfrm>
            <a:off x="5091113" y="579438"/>
            <a:ext cx="333375" cy="1666875"/>
          </a:xfrm>
          <a:prstGeom prst="rect">
            <a:avLst/>
          </a:prstGeom>
          <a:gradFill rotWithShape="1">
            <a:gsLst>
              <a:gs pos="0">
                <a:srgbClr val="FFCCFF">
                  <a:gamma/>
                  <a:shade val="66275"/>
                  <a:invGamma/>
                </a:srgbClr>
              </a:gs>
              <a:gs pos="50000">
                <a:srgbClr val="FFCCFF"/>
              </a:gs>
              <a:gs pos="100000">
                <a:srgbClr val="FFCCFF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230" name="Rectangle 8229"/>
          <p:cNvSpPr/>
          <p:nvPr/>
        </p:nvSpPr>
        <p:spPr>
          <a:xfrm>
            <a:off x="5424488" y="579438"/>
            <a:ext cx="333375" cy="1666875"/>
          </a:xfrm>
          <a:prstGeom prst="rect">
            <a:avLst/>
          </a:prstGeom>
          <a:gradFill rotWithShape="1">
            <a:gsLst>
              <a:gs pos="0">
                <a:srgbClr val="FFCCFF">
                  <a:gamma/>
                  <a:shade val="66275"/>
                  <a:invGamma/>
                </a:srgbClr>
              </a:gs>
              <a:gs pos="50000">
                <a:srgbClr val="FFCCFF"/>
              </a:gs>
              <a:gs pos="100000">
                <a:srgbClr val="FFCCFF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8231" name="Group 8230"/>
          <p:cNvGrpSpPr/>
          <p:nvPr/>
        </p:nvGrpSpPr>
        <p:grpSpPr>
          <a:xfrm>
            <a:off x="6842125" y="2928938"/>
            <a:ext cx="1738313" cy="3349625"/>
            <a:chOff x="4415" y="1845"/>
            <a:chExt cx="1095" cy="2110"/>
          </a:xfrm>
        </p:grpSpPr>
        <p:sp>
          <p:nvSpPr>
            <p:cNvPr id="8232" name="Text Box 8231"/>
            <p:cNvSpPr txBox="1"/>
            <p:nvPr/>
          </p:nvSpPr>
          <p:spPr>
            <a:xfrm>
              <a:off x="4415" y="1845"/>
              <a:ext cx="1095" cy="422"/>
            </a:xfrm>
            <a:prstGeom prst="rect">
              <a:avLst/>
            </a:prstGeom>
            <a:noFill/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>
                  <a:latin typeface="Comic Sans MS" panose="030F0702030302020204" pitchFamily="66" charset="0"/>
                </a:rPr>
                <a:t>Multiples of 5 and 8 </a:t>
              </a:r>
              <a:endParaRPr>
                <a:latin typeface="Comic Sans MS" panose="030F0702030302020204" pitchFamily="66" charset="0"/>
              </a:endParaRPr>
            </a:p>
          </p:txBody>
        </p:sp>
        <p:grpSp>
          <p:nvGrpSpPr>
            <p:cNvPr id="8233" name="Group 8232"/>
            <p:cNvGrpSpPr/>
            <p:nvPr/>
          </p:nvGrpSpPr>
          <p:grpSpPr>
            <a:xfrm>
              <a:off x="4415" y="2267"/>
              <a:ext cx="1095" cy="1688"/>
              <a:chOff x="4415" y="2267"/>
              <a:chExt cx="1095" cy="1688"/>
            </a:xfrm>
          </p:grpSpPr>
          <p:sp>
            <p:nvSpPr>
              <p:cNvPr id="8234" name="Rectangle 8233"/>
              <p:cNvSpPr/>
              <p:nvPr/>
            </p:nvSpPr>
            <p:spPr>
              <a:xfrm>
                <a:off x="4963" y="3744"/>
                <a:ext cx="547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72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8235" name="Rectangle 8234"/>
              <p:cNvSpPr/>
              <p:nvPr/>
            </p:nvSpPr>
            <p:spPr>
              <a:xfrm>
                <a:off x="4415" y="3744"/>
                <a:ext cx="548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40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8236" name="Rectangle 8235"/>
              <p:cNvSpPr/>
              <p:nvPr/>
            </p:nvSpPr>
            <p:spPr>
              <a:xfrm>
                <a:off x="4963" y="3533"/>
                <a:ext cx="547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64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8237" name="Rectangle 8236"/>
              <p:cNvSpPr/>
              <p:nvPr/>
            </p:nvSpPr>
            <p:spPr>
              <a:xfrm>
                <a:off x="4415" y="3533"/>
                <a:ext cx="548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35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8238" name="Rectangle 8237"/>
              <p:cNvSpPr/>
              <p:nvPr/>
            </p:nvSpPr>
            <p:spPr>
              <a:xfrm>
                <a:off x="4963" y="3322"/>
                <a:ext cx="547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56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8239" name="Rectangle 8238"/>
              <p:cNvSpPr/>
              <p:nvPr/>
            </p:nvSpPr>
            <p:spPr>
              <a:xfrm>
                <a:off x="4415" y="3322"/>
                <a:ext cx="548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30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8240" name="Rectangle 8239"/>
              <p:cNvSpPr/>
              <p:nvPr/>
            </p:nvSpPr>
            <p:spPr>
              <a:xfrm>
                <a:off x="4963" y="3111"/>
                <a:ext cx="547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48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8241" name="Rectangle 8240"/>
              <p:cNvSpPr/>
              <p:nvPr/>
            </p:nvSpPr>
            <p:spPr>
              <a:xfrm>
                <a:off x="4415" y="3111"/>
                <a:ext cx="548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25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8242" name="Rectangle 8241"/>
              <p:cNvSpPr/>
              <p:nvPr/>
            </p:nvSpPr>
            <p:spPr>
              <a:xfrm>
                <a:off x="4963" y="2900"/>
                <a:ext cx="547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40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8243" name="Rectangle 8242"/>
              <p:cNvSpPr/>
              <p:nvPr/>
            </p:nvSpPr>
            <p:spPr>
              <a:xfrm>
                <a:off x="4415" y="2900"/>
                <a:ext cx="548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20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8244" name="Rectangle 8243"/>
              <p:cNvSpPr/>
              <p:nvPr/>
            </p:nvSpPr>
            <p:spPr>
              <a:xfrm>
                <a:off x="4963" y="2689"/>
                <a:ext cx="547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32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8245" name="Rectangle 8244"/>
              <p:cNvSpPr/>
              <p:nvPr/>
            </p:nvSpPr>
            <p:spPr>
              <a:xfrm>
                <a:off x="4415" y="2689"/>
                <a:ext cx="548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15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8246" name="Rectangle 8245"/>
              <p:cNvSpPr/>
              <p:nvPr/>
            </p:nvSpPr>
            <p:spPr>
              <a:xfrm>
                <a:off x="4963" y="2478"/>
                <a:ext cx="547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16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8247" name="Rectangle 8246"/>
              <p:cNvSpPr/>
              <p:nvPr/>
            </p:nvSpPr>
            <p:spPr>
              <a:xfrm>
                <a:off x="4415" y="2478"/>
                <a:ext cx="548" cy="211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10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8248" name="Rectangle 8247"/>
              <p:cNvSpPr/>
              <p:nvPr/>
            </p:nvSpPr>
            <p:spPr>
              <a:xfrm>
                <a:off x="4963" y="2267"/>
                <a:ext cx="547" cy="211"/>
              </a:xfrm>
              <a:prstGeom prst="rect">
                <a:avLst/>
              </a:prstGeom>
              <a:solidFill>
                <a:srgbClr val="FDFDA1"/>
              </a:solidFill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8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8249" name="Rectangle 8248"/>
              <p:cNvSpPr/>
              <p:nvPr/>
            </p:nvSpPr>
            <p:spPr>
              <a:xfrm>
                <a:off x="4415" y="2267"/>
                <a:ext cx="548" cy="211"/>
              </a:xfrm>
              <a:prstGeom prst="rect">
                <a:avLst/>
              </a:prstGeom>
              <a:solidFill>
                <a:srgbClr val="FDFDA1"/>
              </a:solidFill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1600">
                    <a:latin typeface="Comic Sans MS" panose="030F0702030302020204" pitchFamily="66" charset="0"/>
                  </a:rPr>
                  <a:t>5</a:t>
                </a:r>
                <a:endParaRPr sz="16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8250" name="Straight Connector 8249"/>
              <p:cNvSpPr/>
              <p:nvPr/>
            </p:nvSpPr>
            <p:spPr>
              <a:xfrm>
                <a:off x="4415" y="2267"/>
                <a:ext cx="1095" cy="0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51" name="Straight Connector 8250"/>
              <p:cNvSpPr/>
              <p:nvPr/>
            </p:nvSpPr>
            <p:spPr>
              <a:xfrm>
                <a:off x="4415" y="2478"/>
                <a:ext cx="1095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52" name="Straight Connector 8251"/>
              <p:cNvSpPr/>
              <p:nvPr/>
            </p:nvSpPr>
            <p:spPr>
              <a:xfrm>
                <a:off x="4415" y="2689"/>
                <a:ext cx="1095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53" name="Straight Connector 8252"/>
              <p:cNvSpPr/>
              <p:nvPr/>
            </p:nvSpPr>
            <p:spPr>
              <a:xfrm>
                <a:off x="4415" y="2900"/>
                <a:ext cx="1095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54" name="Straight Connector 8253"/>
              <p:cNvSpPr/>
              <p:nvPr/>
            </p:nvSpPr>
            <p:spPr>
              <a:xfrm>
                <a:off x="4415" y="3111"/>
                <a:ext cx="1095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55" name="Straight Connector 8254"/>
              <p:cNvSpPr/>
              <p:nvPr/>
            </p:nvSpPr>
            <p:spPr>
              <a:xfrm>
                <a:off x="4415" y="3322"/>
                <a:ext cx="1095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56" name="Straight Connector 8255"/>
              <p:cNvSpPr/>
              <p:nvPr/>
            </p:nvSpPr>
            <p:spPr>
              <a:xfrm>
                <a:off x="4415" y="3533"/>
                <a:ext cx="1095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57" name="Straight Connector 8256"/>
              <p:cNvSpPr/>
              <p:nvPr/>
            </p:nvSpPr>
            <p:spPr>
              <a:xfrm>
                <a:off x="4415" y="3744"/>
                <a:ext cx="1095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58" name="Straight Connector 8257"/>
              <p:cNvSpPr/>
              <p:nvPr/>
            </p:nvSpPr>
            <p:spPr>
              <a:xfrm>
                <a:off x="4415" y="3955"/>
                <a:ext cx="1095" cy="0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59" name="Straight Connector 8258"/>
              <p:cNvSpPr/>
              <p:nvPr/>
            </p:nvSpPr>
            <p:spPr>
              <a:xfrm>
                <a:off x="4415" y="2267"/>
                <a:ext cx="0" cy="1688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60" name="Straight Connector 8259"/>
              <p:cNvSpPr/>
              <p:nvPr/>
            </p:nvSpPr>
            <p:spPr>
              <a:xfrm>
                <a:off x="4963" y="2267"/>
                <a:ext cx="0" cy="1688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8261" name="Straight Connector 8260"/>
              <p:cNvSpPr/>
              <p:nvPr/>
            </p:nvSpPr>
            <p:spPr>
              <a:xfrm>
                <a:off x="5510" y="2267"/>
                <a:ext cx="0" cy="1688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grpSp>
        <p:nvGrpSpPr>
          <p:cNvPr id="8262" name="Group 8261"/>
          <p:cNvGrpSpPr/>
          <p:nvPr/>
        </p:nvGrpSpPr>
        <p:grpSpPr>
          <a:xfrm>
            <a:off x="6842125" y="4576763"/>
            <a:ext cx="1738313" cy="2057400"/>
            <a:chOff x="4415" y="2883"/>
            <a:chExt cx="1095" cy="1296"/>
          </a:xfrm>
        </p:grpSpPr>
        <p:sp>
          <p:nvSpPr>
            <p:cNvPr id="8263" name="Text Box 8262"/>
            <p:cNvSpPr txBox="1"/>
            <p:nvPr/>
          </p:nvSpPr>
          <p:spPr>
            <a:xfrm>
              <a:off x="4415" y="3955"/>
              <a:ext cx="1095" cy="224"/>
            </a:xfrm>
            <a:prstGeom prst="rect">
              <a:avLst/>
            </a:prstGeom>
            <a:solidFill>
              <a:srgbClr val="FEA0FC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600">
                  <a:latin typeface="Comic Sans MS" panose="030F0702030302020204" pitchFamily="66" charset="0"/>
                </a:rPr>
                <a:t> 40 is the LCM</a:t>
              </a:r>
              <a:endParaRPr sz="1600">
                <a:latin typeface="Comic Sans MS" panose="030F0702030302020204" pitchFamily="66" charset="0"/>
              </a:endParaRPr>
            </a:p>
          </p:txBody>
        </p:sp>
        <p:sp>
          <p:nvSpPr>
            <p:cNvPr id="8264" name="Oval 8263"/>
            <p:cNvSpPr/>
            <p:nvPr/>
          </p:nvSpPr>
          <p:spPr>
            <a:xfrm>
              <a:off x="4529" y="3727"/>
              <a:ext cx="366" cy="228"/>
            </a:xfrm>
            <a:prstGeom prst="ellipse">
              <a:avLst/>
            </a:prstGeom>
            <a:noFill/>
            <a:ln w="2857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65" name="Oval 8264"/>
            <p:cNvSpPr/>
            <p:nvPr/>
          </p:nvSpPr>
          <p:spPr>
            <a:xfrm>
              <a:off x="5055" y="2883"/>
              <a:ext cx="366" cy="228"/>
            </a:xfrm>
            <a:prstGeom prst="ellipse">
              <a:avLst/>
            </a:prstGeom>
            <a:noFill/>
            <a:ln w="2857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8266" name="Group 8265"/>
          <p:cNvGrpSpPr/>
          <p:nvPr/>
        </p:nvGrpSpPr>
        <p:grpSpPr>
          <a:xfrm>
            <a:off x="1790700" y="579438"/>
            <a:ext cx="2000250" cy="1666875"/>
            <a:chOff x="1190" y="558"/>
            <a:chExt cx="1260" cy="1050"/>
          </a:xfrm>
        </p:grpSpPr>
        <p:sp>
          <p:nvSpPr>
            <p:cNvPr id="8267" name="Straight Connector 8266"/>
            <p:cNvSpPr/>
            <p:nvPr/>
          </p:nvSpPr>
          <p:spPr>
            <a:xfrm>
              <a:off x="1190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68" name="Straight Connector 8267"/>
            <p:cNvSpPr/>
            <p:nvPr/>
          </p:nvSpPr>
          <p:spPr>
            <a:xfrm>
              <a:off x="1400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69" name="Straight Connector 8268"/>
            <p:cNvSpPr/>
            <p:nvPr/>
          </p:nvSpPr>
          <p:spPr>
            <a:xfrm>
              <a:off x="1610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70" name="Straight Connector 8269"/>
            <p:cNvSpPr/>
            <p:nvPr/>
          </p:nvSpPr>
          <p:spPr>
            <a:xfrm>
              <a:off x="1820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71" name="Straight Connector 8270"/>
            <p:cNvSpPr/>
            <p:nvPr/>
          </p:nvSpPr>
          <p:spPr>
            <a:xfrm>
              <a:off x="2030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72" name="Straight Connector 8271"/>
            <p:cNvSpPr/>
            <p:nvPr/>
          </p:nvSpPr>
          <p:spPr>
            <a:xfrm>
              <a:off x="2240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273" name="Straight Connector 8272"/>
            <p:cNvSpPr/>
            <p:nvPr/>
          </p:nvSpPr>
          <p:spPr>
            <a:xfrm>
              <a:off x="2450" y="558"/>
              <a:ext cx="0" cy="105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8274" name="Group 8273"/>
          <p:cNvGrpSpPr/>
          <p:nvPr/>
        </p:nvGrpSpPr>
        <p:grpSpPr>
          <a:xfrm>
            <a:off x="777875" y="2362200"/>
            <a:ext cx="2419350" cy="1571625"/>
            <a:chOff x="750" y="1644"/>
            <a:chExt cx="1524" cy="990"/>
          </a:xfrm>
        </p:grpSpPr>
        <p:graphicFrame>
          <p:nvGraphicFramePr>
            <p:cNvPr id="8275" name="Object 8274"/>
            <p:cNvGraphicFramePr/>
            <p:nvPr/>
          </p:nvGraphicFramePr>
          <p:xfrm>
            <a:off x="1660" y="1681"/>
            <a:ext cx="614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63" name="" r:id="rId5" imgW="254000" imgH="393065" progId="Equation.DSMT4">
                    <p:embed/>
                  </p:oleObj>
                </mc:Choice>
                <mc:Fallback>
                  <p:oleObj name="" r:id="rId5" imgW="254000" imgH="393065" progId="Equation.DSMT4">
                    <p:embed/>
                    <p:pic>
                      <p:nvPicPr>
                        <p:cNvPr id="0" name="Picture 3262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660" y="1681"/>
                          <a:ext cx="614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276" name="Straight Connector 8275"/>
            <p:cNvSpPr/>
            <p:nvPr/>
          </p:nvSpPr>
          <p:spPr>
            <a:xfrm>
              <a:off x="996" y="1644"/>
              <a:ext cx="600" cy="408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8277" name="Text Box 8276"/>
            <p:cNvSpPr txBox="1"/>
            <p:nvPr/>
          </p:nvSpPr>
          <p:spPr>
            <a:xfrm rot="2064107">
              <a:off x="750" y="1941"/>
              <a:ext cx="1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>
                  <a:solidFill>
                    <a:srgbClr val="0066FF"/>
                  </a:solidFill>
                  <a:latin typeface="Comic Sans MS" panose="030F0702030302020204" pitchFamily="66" charset="0"/>
                </a:rPr>
                <a:t>Equivalent</a:t>
              </a:r>
              <a:endParaRPr>
                <a:solidFill>
                  <a:srgbClr val="0066FF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8278" name="Group 8277"/>
          <p:cNvGrpSpPr/>
          <p:nvPr/>
        </p:nvGrpSpPr>
        <p:grpSpPr>
          <a:xfrm>
            <a:off x="2424113" y="4249738"/>
            <a:ext cx="2667000" cy="1666875"/>
            <a:chOff x="1416" y="1656"/>
            <a:chExt cx="2688" cy="1680"/>
          </a:xfrm>
        </p:grpSpPr>
        <p:sp>
          <p:nvSpPr>
            <p:cNvPr id="8279" name="Rectangle 8278"/>
            <p:cNvSpPr/>
            <p:nvPr/>
          </p:nvSpPr>
          <p:spPr>
            <a:xfrm>
              <a:off x="1416" y="1656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80" name="Rectangle 8279"/>
            <p:cNvSpPr/>
            <p:nvPr/>
          </p:nvSpPr>
          <p:spPr>
            <a:xfrm>
              <a:off x="1752" y="1656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81" name="Rectangle 8280"/>
            <p:cNvSpPr/>
            <p:nvPr/>
          </p:nvSpPr>
          <p:spPr>
            <a:xfrm>
              <a:off x="2088" y="1656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82" name="Rectangle 8281"/>
            <p:cNvSpPr/>
            <p:nvPr/>
          </p:nvSpPr>
          <p:spPr>
            <a:xfrm>
              <a:off x="2424" y="1656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83" name="Rectangle 8282"/>
            <p:cNvSpPr/>
            <p:nvPr/>
          </p:nvSpPr>
          <p:spPr>
            <a:xfrm>
              <a:off x="2760" y="1656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84" name="Rectangle 8283"/>
            <p:cNvSpPr/>
            <p:nvPr/>
          </p:nvSpPr>
          <p:spPr>
            <a:xfrm>
              <a:off x="3096" y="1656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85" name="Rectangle 8284"/>
            <p:cNvSpPr/>
            <p:nvPr/>
          </p:nvSpPr>
          <p:spPr>
            <a:xfrm>
              <a:off x="3432" y="1656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86" name="Rectangle 8285"/>
            <p:cNvSpPr/>
            <p:nvPr/>
          </p:nvSpPr>
          <p:spPr>
            <a:xfrm>
              <a:off x="3768" y="1656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87" name="Rectangle 8286"/>
            <p:cNvSpPr/>
            <p:nvPr/>
          </p:nvSpPr>
          <p:spPr>
            <a:xfrm>
              <a:off x="1416" y="1992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88" name="Rectangle 8287"/>
            <p:cNvSpPr/>
            <p:nvPr/>
          </p:nvSpPr>
          <p:spPr>
            <a:xfrm>
              <a:off x="1752" y="1992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89" name="Rectangle 8288"/>
            <p:cNvSpPr/>
            <p:nvPr/>
          </p:nvSpPr>
          <p:spPr>
            <a:xfrm>
              <a:off x="2088" y="1992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90" name="Rectangle 8289"/>
            <p:cNvSpPr/>
            <p:nvPr/>
          </p:nvSpPr>
          <p:spPr>
            <a:xfrm>
              <a:off x="2424" y="1992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91" name="Rectangle 8290"/>
            <p:cNvSpPr/>
            <p:nvPr/>
          </p:nvSpPr>
          <p:spPr>
            <a:xfrm>
              <a:off x="2760" y="1992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92" name="Rectangle 8291"/>
            <p:cNvSpPr/>
            <p:nvPr/>
          </p:nvSpPr>
          <p:spPr>
            <a:xfrm>
              <a:off x="3096" y="1992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93" name="Rectangle 8292"/>
            <p:cNvSpPr/>
            <p:nvPr/>
          </p:nvSpPr>
          <p:spPr>
            <a:xfrm>
              <a:off x="3432" y="1992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94" name="Rectangle 8293"/>
            <p:cNvSpPr/>
            <p:nvPr/>
          </p:nvSpPr>
          <p:spPr>
            <a:xfrm>
              <a:off x="3768" y="1992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95" name="Rectangle 8294"/>
            <p:cNvSpPr/>
            <p:nvPr/>
          </p:nvSpPr>
          <p:spPr>
            <a:xfrm>
              <a:off x="1416" y="2328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96" name="Rectangle 8295"/>
            <p:cNvSpPr/>
            <p:nvPr/>
          </p:nvSpPr>
          <p:spPr>
            <a:xfrm>
              <a:off x="1752" y="2328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97" name="Rectangle 8296"/>
            <p:cNvSpPr/>
            <p:nvPr/>
          </p:nvSpPr>
          <p:spPr>
            <a:xfrm>
              <a:off x="2088" y="2328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98" name="Rectangle 8297"/>
            <p:cNvSpPr/>
            <p:nvPr/>
          </p:nvSpPr>
          <p:spPr>
            <a:xfrm>
              <a:off x="2424" y="2328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299" name="Rectangle 8298"/>
            <p:cNvSpPr/>
            <p:nvPr/>
          </p:nvSpPr>
          <p:spPr>
            <a:xfrm>
              <a:off x="2760" y="2328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00" name="Rectangle 8299"/>
            <p:cNvSpPr/>
            <p:nvPr/>
          </p:nvSpPr>
          <p:spPr>
            <a:xfrm>
              <a:off x="3096" y="2328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01" name="Rectangle 8300"/>
            <p:cNvSpPr/>
            <p:nvPr/>
          </p:nvSpPr>
          <p:spPr>
            <a:xfrm>
              <a:off x="3432" y="2328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02" name="Rectangle 8301"/>
            <p:cNvSpPr/>
            <p:nvPr/>
          </p:nvSpPr>
          <p:spPr>
            <a:xfrm>
              <a:off x="3768" y="2328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03" name="Rectangle 8302"/>
            <p:cNvSpPr/>
            <p:nvPr/>
          </p:nvSpPr>
          <p:spPr>
            <a:xfrm>
              <a:off x="1416" y="2664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04" name="Rectangle 8303"/>
            <p:cNvSpPr/>
            <p:nvPr/>
          </p:nvSpPr>
          <p:spPr>
            <a:xfrm>
              <a:off x="1752" y="2664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05" name="Rectangle 8304"/>
            <p:cNvSpPr/>
            <p:nvPr/>
          </p:nvSpPr>
          <p:spPr>
            <a:xfrm>
              <a:off x="2088" y="2664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06" name="Rectangle 8305"/>
            <p:cNvSpPr/>
            <p:nvPr/>
          </p:nvSpPr>
          <p:spPr>
            <a:xfrm>
              <a:off x="2424" y="2664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07" name="Rectangle 8306"/>
            <p:cNvSpPr/>
            <p:nvPr/>
          </p:nvSpPr>
          <p:spPr>
            <a:xfrm>
              <a:off x="2760" y="2664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08" name="Rectangle 8307"/>
            <p:cNvSpPr/>
            <p:nvPr/>
          </p:nvSpPr>
          <p:spPr>
            <a:xfrm>
              <a:off x="3096" y="2664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09" name="Rectangle 8308"/>
            <p:cNvSpPr/>
            <p:nvPr/>
          </p:nvSpPr>
          <p:spPr>
            <a:xfrm>
              <a:off x="3432" y="2664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10" name="Rectangle 8309"/>
            <p:cNvSpPr/>
            <p:nvPr/>
          </p:nvSpPr>
          <p:spPr>
            <a:xfrm>
              <a:off x="3768" y="2664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11" name="Rectangle 8310"/>
            <p:cNvSpPr/>
            <p:nvPr/>
          </p:nvSpPr>
          <p:spPr>
            <a:xfrm>
              <a:off x="1416" y="3000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12" name="Rectangle 8311"/>
            <p:cNvSpPr/>
            <p:nvPr/>
          </p:nvSpPr>
          <p:spPr>
            <a:xfrm>
              <a:off x="1752" y="3000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13" name="Rectangle 8312"/>
            <p:cNvSpPr/>
            <p:nvPr/>
          </p:nvSpPr>
          <p:spPr>
            <a:xfrm>
              <a:off x="2088" y="3000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14" name="Rectangle 8313"/>
            <p:cNvSpPr/>
            <p:nvPr/>
          </p:nvSpPr>
          <p:spPr>
            <a:xfrm>
              <a:off x="2424" y="3000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15" name="Rectangle 8314"/>
            <p:cNvSpPr/>
            <p:nvPr/>
          </p:nvSpPr>
          <p:spPr>
            <a:xfrm>
              <a:off x="2760" y="3000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16" name="Rectangle 8315"/>
            <p:cNvSpPr/>
            <p:nvPr/>
          </p:nvSpPr>
          <p:spPr>
            <a:xfrm>
              <a:off x="3096" y="3000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17" name="Rectangle 8316"/>
            <p:cNvSpPr/>
            <p:nvPr/>
          </p:nvSpPr>
          <p:spPr>
            <a:xfrm>
              <a:off x="3432" y="3000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8318" name="Rectangle 8317"/>
            <p:cNvSpPr/>
            <p:nvPr/>
          </p:nvSpPr>
          <p:spPr>
            <a:xfrm>
              <a:off x="3768" y="3000"/>
              <a:ext cx="336" cy="336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8319" name="Group 8318"/>
          <p:cNvGrpSpPr/>
          <p:nvPr/>
        </p:nvGrpSpPr>
        <p:grpSpPr>
          <a:xfrm>
            <a:off x="4757738" y="912813"/>
            <a:ext cx="2667000" cy="1000125"/>
            <a:chOff x="3059" y="768"/>
            <a:chExt cx="1680" cy="630"/>
          </a:xfrm>
        </p:grpSpPr>
        <p:sp>
          <p:nvSpPr>
            <p:cNvPr id="8320" name="Straight Connector 8319"/>
            <p:cNvSpPr/>
            <p:nvPr/>
          </p:nvSpPr>
          <p:spPr>
            <a:xfrm>
              <a:off x="3059" y="768"/>
              <a:ext cx="16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321" name="Straight Connector 8320"/>
            <p:cNvSpPr/>
            <p:nvPr/>
          </p:nvSpPr>
          <p:spPr>
            <a:xfrm>
              <a:off x="3059" y="978"/>
              <a:ext cx="16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322" name="Straight Connector 8321"/>
            <p:cNvSpPr/>
            <p:nvPr/>
          </p:nvSpPr>
          <p:spPr>
            <a:xfrm>
              <a:off x="3059" y="1188"/>
              <a:ext cx="16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8323" name="Straight Connector 8322"/>
            <p:cNvSpPr/>
            <p:nvPr/>
          </p:nvSpPr>
          <p:spPr>
            <a:xfrm>
              <a:off x="3059" y="1398"/>
              <a:ext cx="16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8324" name="Group 8323"/>
          <p:cNvGrpSpPr/>
          <p:nvPr/>
        </p:nvGrpSpPr>
        <p:grpSpPr>
          <a:xfrm>
            <a:off x="5668963" y="2152650"/>
            <a:ext cx="2706687" cy="1781175"/>
            <a:chOff x="3668" y="1512"/>
            <a:chExt cx="1705" cy="1122"/>
          </a:xfrm>
        </p:grpSpPr>
        <p:graphicFrame>
          <p:nvGraphicFramePr>
            <p:cNvPr id="8325" name="Object 8324"/>
            <p:cNvGraphicFramePr/>
            <p:nvPr/>
          </p:nvGraphicFramePr>
          <p:xfrm>
            <a:off x="3668" y="1681"/>
            <a:ext cx="616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64" name="" r:id="rId7" imgW="254000" imgH="393065" progId="Equation.DSMT4">
                    <p:embed/>
                  </p:oleObj>
                </mc:Choice>
                <mc:Fallback>
                  <p:oleObj name="" r:id="rId7" imgW="254000" imgH="393065" progId="Equation.DSMT4">
                    <p:embed/>
                    <p:pic>
                      <p:nvPicPr>
                        <p:cNvPr id="0" name="Picture 3263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668" y="1681"/>
                          <a:ext cx="616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326" name="Text Box 8325"/>
            <p:cNvSpPr txBox="1"/>
            <p:nvPr/>
          </p:nvSpPr>
          <p:spPr>
            <a:xfrm rot="-1691201">
              <a:off x="4161" y="1558"/>
              <a:ext cx="1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>
                  <a:solidFill>
                    <a:srgbClr val="0066FF"/>
                  </a:solidFill>
                  <a:latin typeface="Comic Sans MS" panose="030F0702030302020204" pitchFamily="66" charset="0"/>
                </a:rPr>
                <a:t>Equivalent</a:t>
              </a:r>
              <a:endParaRPr>
                <a:solidFill>
                  <a:srgbClr val="0066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8327" name="Straight Connector 8326"/>
            <p:cNvSpPr/>
            <p:nvPr/>
          </p:nvSpPr>
          <p:spPr>
            <a:xfrm flipH="1">
              <a:off x="4128" y="1512"/>
              <a:ext cx="648" cy="348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</p:grpSp>
      <p:sp>
        <p:nvSpPr>
          <p:cNvPr id="8328" name="Text Box 8327"/>
          <p:cNvSpPr txBox="1"/>
          <p:nvPr/>
        </p:nvSpPr>
        <p:spPr>
          <a:xfrm>
            <a:off x="4090988" y="2684463"/>
            <a:ext cx="757237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5400">
                <a:latin typeface="Comic Sans MS" panose="030F0702030302020204" pitchFamily="66" charset="0"/>
              </a:rPr>
              <a:t>-</a:t>
            </a:r>
            <a:endParaRPr sz="5400">
              <a:latin typeface="Comic Sans MS" panose="030F0702030302020204" pitchFamily="66" charset="0"/>
            </a:endParaRPr>
          </a:p>
        </p:txBody>
      </p:sp>
      <p:sp>
        <p:nvSpPr>
          <p:cNvPr id="8329" name="Text Box 8328"/>
          <p:cNvSpPr txBox="1"/>
          <p:nvPr/>
        </p:nvSpPr>
        <p:spPr>
          <a:xfrm>
            <a:off x="1509713" y="4721225"/>
            <a:ext cx="757237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5400">
                <a:latin typeface="Comic Sans MS" panose="030F0702030302020204" pitchFamily="66" charset="0"/>
              </a:rPr>
              <a:t>=</a:t>
            </a:r>
            <a:endParaRPr sz="5400">
              <a:latin typeface="Comic Sans MS" panose="030F0702030302020204" pitchFamily="66" charset="0"/>
            </a:endParaRPr>
          </a:p>
        </p:txBody>
      </p:sp>
      <p:graphicFrame>
        <p:nvGraphicFramePr>
          <p:cNvPr id="8335" name="Object 8334"/>
          <p:cNvGraphicFramePr/>
          <p:nvPr/>
        </p:nvGraphicFramePr>
        <p:xfrm>
          <a:off x="5162550" y="4325938"/>
          <a:ext cx="976313" cy="151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5" name="" r:id="rId9" imgW="254000" imgH="393065" progId="Equation.DSMT4">
                  <p:embed/>
                </p:oleObj>
              </mc:Choice>
              <mc:Fallback>
                <p:oleObj name="" r:id="rId9" imgW="254000" imgH="393065" progId="Equation.DSMT4">
                  <p:embed/>
                  <p:pic>
                    <p:nvPicPr>
                      <p:cNvPr id="0" name="Picture 326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162550" y="4325938"/>
                        <a:ext cx="976313" cy="15128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36" name="Rectangle 8335"/>
          <p:cNvSpPr/>
          <p:nvPr/>
        </p:nvSpPr>
        <p:spPr>
          <a:xfrm>
            <a:off x="0" y="0"/>
            <a:ext cx="9144000" cy="1778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337" name="Rectangle 8336"/>
          <p:cNvSpPr/>
          <p:nvPr/>
        </p:nvSpPr>
        <p:spPr>
          <a:xfrm>
            <a:off x="0" y="6680200"/>
            <a:ext cx="9144000" cy="1778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338" name="Rectangle 8337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8339" name="Rectangle 8338"/>
          <p:cNvSpPr/>
          <p:nvPr/>
        </p:nvSpPr>
        <p:spPr>
          <a:xfrm>
            <a:off x="8934450" y="19050"/>
            <a:ext cx="209550" cy="68580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1270" name="Rectangle 11269"/>
          <p:cNvSpPr/>
          <p:nvPr/>
        </p:nvSpPr>
        <p:spPr>
          <a:xfrm rot="5400000">
            <a:off x="2586038" y="5319713"/>
            <a:ext cx="1524000" cy="508000"/>
          </a:xfrm>
          <a:prstGeom prst="rect">
            <a:avLst/>
          </a:prstGeom>
          <a:gradFill rotWithShape="1">
            <a:gsLst>
              <a:gs pos="0">
                <a:srgbClr val="33CCFF">
                  <a:gamma/>
                  <a:shade val="66275"/>
                  <a:invGamma/>
                </a:srgbClr>
              </a:gs>
              <a:gs pos="50000">
                <a:srgbClr val="33CCFF"/>
              </a:gs>
              <a:gs pos="100000">
                <a:srgbClr val="33CCFF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1271" name="Rectangle 11270"/>
          <p:cNvSpPr/>
          <p:nvPr/>
        </p:nvSpPr>
        <p:spPr>
          <a:xfrm rot="5400000">
            <a:off x="3094038" y="5319713"/>
            <a:ext cx="1524000" cy="508000"/>
          </a:xfrm>
          <a:prstGeom prst="rect">
            <a:avLst/>
          </a:prstGeom>
          <a:gradFill rotWithShape="1">
            <a:gsLst>
              <a:gs pos="0">
                <a:srgbClr val="33CCFF">
                  <a:gamma/>
                  <a:shade val="66275"/>
                  <a:invGamma/>
                </a:srgbClr>
              </a:gs>
              <a:gs pos="50000">
                <a:srgbClr val="33CCFF"/>
              </a:gs>
              <a:gs pos="100000">
                <a:srgbClr val="33CCFF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1272" name="Rectangle 11271"/>
          <p:cNvSpPr/>
          <p:nvPr/>
        </p:nvSpPr>
        <p:spPr>
          <a:xfrm rot="5400000">
            <a:off x="3602038" y="5319713"/>
            <a:ext cx="1524000" cy="508000"/>
          </a:xfrm>
          <a:prstGeom prst="rect">
            <a:avLst/>
          </a:prstGeom>
          <a:gradFill rotWithShape="1">
            <a:gsLst>
              <a:gs pos="0">
                <a:srgbClr val="33CCFF">
                  <a:gamma/>
                  <a:shade val="66275"/>
                  <a:invGamma/>
                </a:srgbClr>
              </a:gs>
              <a:gs pos="50000">
                <a:srgbClr val="33CCFF"/>
              </a:gs>
              <a:gs pos="100000">
                <a:srgbClr val="33CCFF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1273" name="Rectangle 11272"/>
          <p:cNvSpPr/>
          <p:nvPr/>
        </p:nvSpPr>
        <p:spPr>
          <a:xfrm>
            <a:off x="2078038" y="1128713"/>
            <a:ext cx="508000" cy="1524000"/>
          </a:xfrm>
          <a:prstGeom prst="rect">
            <a:avLst/>
          </a:prstGeom>
          <a:gradFill rotWithShape="1">
            <a:gsLst>
              <a:gs pos="0">
                <a:srgbClr val="33CCFF">
                  <a:gamma/>
                  <a:shade val="66275"/>
                  <a:invGamma/>
                </a:srgbClr>
              </a:gs>
              <a:gs pos="50000">
                <a:srgbClr val="33CCFF"/>
              </a:gs>
              <a:gs pos="100000">
                <a:srgbClr val="33CCFF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11274" name="Group 11273"/>
          <p:cNvGrpSpPr/>
          <p:nvPr/>
        </p:nvGrpSpPr>
        <p:grpSpPr>
          <a:xfrm>
            <a:off x="2078038" y="1128713"/>
            <a:ext cx="5156200" cy="1524000"/>
            <a:chOff x="879" y="811"/>
            <a:chExt cx="3248" cy="960"/>
          </a:xfrm>
        </p:grpSpPr>
        <p:sp>
          <p:nvSpPr>
            <p:cNvPr id="11275" name="Rectangle 11274"/>
            <p:cNvSpPr/>
            <p:nvPr/>
          </p:nvSpPr>
          <p:spPr>
            <a:xfrm>
              <a:off x="879" y="811"/>
              <a:ext cx="1280" cy="96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76" name="Rectangle 11275"/>
            <p:cNvSpPr/>
            <p:nvPr/>
          </p:nvSpPr>
          <p:spPr>
            <a:xfrm>
              <a:off x="2847" y="811"/>
              <a:ext cx="1280" cy="96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11277" name="Rectangle 11276"/>
          <p:cNvSpPr/>
          <p:nvPr/>
        </p:nvSpPr>
        <p:spPr>
          <a:xfrm>
            <a:off x="2586038" y="1128713"/>
            <a:ext cx="508000" cy="1524000"/>
          </a:xfrm>
          <a:prstGeom prst="rect">
            <a:avLst/>
          </a:prstGeom>
          <a:gradFill rotWithShape="1">
            <a:gsLst>
              <a:gs pos="0">
                <a:srgbClr val="33CCFF">
                  <a:gamma/>
                  <a:shade val="66275"/>
                  <a:invGamma/>
                </a:srgbClr>
              </a:gs>
              <a:gs pos="50000">
                <a:srgbClr val="33CCFF"/>
              </a:gs>
              <a:gs pos="100000">
                <a:srgbClr val="33CCFF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1278" name="Rectangle 11277"/>
          <p:cNvSpPr/>
          <p:nvPr/>
        </p:nvSpPr>
        <p:spPr>
          <a:xfrm>
            <a:off x="5202238" y="1128713"/>
            <a:ext cx="2032000" cy="254000"/>
          </a:xfrm>
          <a:prstGeom prst="rect">
            <a:avLst/>
          </a:prstGeom>
          <a:gradFill rotWithShape="1">
            <a:gsLst>
              <a:gs pos="0">
                <a:srgbClr val="FDA1F0">
                  <a:gamma/>
                  <a:shade val="66275"/>
                  <a:invGamma/>
                </a:srgbClr>
              </a:gs>
              <a:gs pos="50000">
                <a:srgbClr val="FDA1F0"/>
              </a:gs>
              <a:gs pos="100000">
                <a:srgbClr val="FDA1F0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1279" name="Rectangle 11278"/>
          <p:cNvSpPr/>
          <p:nvPr/>
        </p:nvSpPr>
        <p:spPr>
          <a:xfrm>
            <a:off x="2078038" y="1128713"/>
            <a:ext cx="508000" cy="15240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1280" name="Rectangle 11279"/>
          <p:cNvSpPr/>
          <p:nvPr/>
        </p:nvSpPr>
        <p:spPr>
          <a:xfrm>
            <a:off x="2586038" y="1128713"/>
            <a:ext cx="508000" cy="15240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1281" name="Rectangle 11280"/>
          <p:cNvSpPr/>
          <p:nvPr/>
        </p:nvSpPr>
        <p:spPr>
          <a:xfrm>
            <a:off x="3094038" y="1128713"/>
            <a:ext cx="508000" cy="15240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11282" name="Group 11281"/>
          <p:cNvGrpSpPr/>
          <p:nvPr/>
        </p:nvGrpSpPr>
        <p:grpSpPr>
          <a:xfrm>
            <a:off x="5202238" y="1128713"/>
            <a:ext cx="2032000" cy="1270000"/>
            <a:chOff x="2847" y="811"/>
            <a:chExt cx="1280" cy="800"/>
          </a:xfrm>
        </p:grpSpPr>
        <p:sp>
          <p:nvSpPr>
            <p:cNvPr id="11283" name="Rectangle 11282"/>
            <p:cNvSpPr/>
            <p:nvPr/>
          </p:nvSpPr>
          <p:spPr>
            <a:xfrm>
              <a:off x="2847" y="811"/>
              <a:ext cx="1280" cy="16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84" name="Rectangle 11283"/>
            <p:cNvSpPr/>
            <p:nvPr/>
          </p:nvSpPr>
          <p:spPr>
            <a:xfrm>
              <a:off x="2847" y="971"/>
              <a:ext cx="1280" cy="16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85" name="Rectangle 11284"/>
            <p:cNvSpPr/>
            <p:nvPr/>
          </p:nvSpPr>
          <p:spPr>
            <a:xfrm>
              <a:off x="2847" y="1131"/>
              <a:ext cx="1280" cy="16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86" name="Rectangle 11285"/>
            <p:cNvSpPr/>
            <p:nvPr/>
          </p:nvSpPr>
          <p:spPr>
            <a:xfrm>
              <a:off x="2847" y="1291"/>
              <a:ext cx="1280" cy="16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87" name="Rectangle 11286"/>
            <p:cNvSpPr/>
            <p:nvPr/>
          </p:nvSpPr>
          <p:spPr>
            <a:xfrm>
              <a:off x="2847" y="1451"/>
              <a:ext cx="1280" cy="16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11288" name="Rectangle 11287"/>
          <p:cNvSpPr/>
          <p:nvPr/>
        </p:nvSpPr>
        <p:spPr>
          <a:xfrm>
            <a:off x="3094038" y="1128713"/>
            <a:ext cx="508000" cy="1524000"/>
          </a:xfrm>
          <a:prstGeom prst="rect">
            <a:avLst/>
          </a:prstGeom>
          <a:gradFill rotWithShape="1">
            <a:gsLst>
              <a:gs pos="0">
                <a:srgbClr val="33CCFF">
                  <a:gamma/>
                  <a:shade val="66275"/>
                  <a:invGamma/>
                </a:srgbClr>
              </a:gs>
              <a:gs pos="50000">
                <a:srgbClr val="33CCFF"/>
              </a:gs>
              <a:gs pos="100000">
                <a:srgbClr val="33CCFF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11289" name="Group 11288"/>
          <p:cNvGrpSpPr/>
          <p:nvPr/>
        </p:nvGrpSpPr>
        <p:grpSpPr>
          <a:xfrm>
            <a:off x="2078038" y="1636713"/>
            <a:ext cx="2032000" cy="508000"/>
            <a:chOff x="879" y="1131"/>
            <a:chExt cx="1280" cy="320"/>
          </a:xfrm>
        </p:grpSpPr>
        <p:sp>
          <p:nvSpPr>
            <p:cNvPr id="11290" name="Straight Connector 11289"/>
            <p:cNvSpPr/>
            <p:nvPr/>
          </p:nvSpPr>
          <p:spPr>
            <a:xfrm>
              <a:off x="879" y="1131"/>
              <a:ext cx="12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1291" name="Straight Connector 11290"/>
            <p:cNvSpPr/>
            <p:nvPr/>
          </p:nvSpPr>
          <p:spPr>
            <a:xfrm>
              <a:off x="879" y="1451"/>
              <a:ext cx="12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1292" name="Straight Connector 11291"/>
          <p:cNvSpPr/>
          <p:nvPr/>
        </p:nvSpPr>
        <p:spPr>
          <a:xfrm>
            <a:off x="6218238" y="1128713"/>
            <a:ext cx="0" cy="1524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11293" name="Group 11292"/>
          <p:cNvGrpSpPr/>
          <p:nvPr/>
        </p:nvGrpSpPr>
        <p:grpSpPr>
          <a:xfrm>
            <a:off x="3094038" y="4811713"/>
            <a:ext cx="2032000" cy="1524000"/>
            <a:chOff x="1887" y="2391"/>
            <a:chExt cx="1280" cy="960"/>
          </a:xfrm>
        </p:grpSpPr>
        <p:sp>
          <p:nvSpPr>
            <p:cNvPr id="11294" name="Rectangle 11293"/>
            <p:cNvSpPr/>
            <p:nvPr/>
          </p:nvSpPr>
          <p:spPr>
            <a:xfrm>
              <a:off x="2527" y="239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95" name="Rectangle 11294"/>
            <p:cNvSpPr/>
            <p:nvPr/>
          </p:nvSpPr>
          <p:spPr>
            <a:xfrm>
              <a:off x="2847" y="239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96" name="Rectangle 11295"/>
            <p:cNvSpPr/>
            <p:nvPr/>
          </p:nvSpPr>
          <p:spPr>
            <a:xfrm>
              <a:off x="1887" y="271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97" name="Rectangle 11296"/>
            <p:cNvSpPr/>
            <p:nvPr/>
          </p:nvSpPr>
          <p:spPr>
            <a:xfrm>
              <a:off x="2207" y="271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98" name="Rectangle 11297"/>
            <p:cNvSpPr/>
            <p:nvPr/>
          </p:nvSpPr>
          <p:spPr>
            <a:xfrm>
              <a:off x="2527" y="271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299" name="Rectangle 11298"/>
            <p:cNvSpPr/>
            <p:nvPr/>
          </p:nvSpPr>
          <p:spPr>
            <a:xfrm>
              <a:off x="2847" y="271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300" name="Rectangle 11299"/>
            <p:cNvSpPr/>
            <p:nvPr/>
          </p:nvSpPr>
          <p:spPr>
            <a:xfrm>
              <a:off x="1887" y="303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301" name="Rectangle 11300"/>
            <p:cNvSpPr/>
            <p:nvPr/>
          </p:nvSpPr>
          <p:spPr>
            <a:xfrm>
              <a:off x="2207" y="303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302" name="Rectangle 11301"/>
            <p:cNvSpPr/>
            <p:nvPr/>
          </p:nvSpPr>
          <p:spPr>
            <a:xfrm>
              <a:off x="2527" y="303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303" name="Rectangle 11302"/>
            <p:cNvSpPr/>
            <p:nvPr/>
          </p:nvSpPr>
          <p:spPr>
            <a:xfrm>
              <a:off x="2847" y="303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304" name="Rectangle 11303"/>
            <p:cNvSpPr/>
            <p:nvPr/>
          </p:nvSpPr>
          <p:spPr>
            <a:xfrm>
              <a:off x="1887" y="239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1305" name="Rectangle 11304"/>
            <p:cNvSpPr/>
            <p:nvPr/>
          </p:nvSpPr>
          <p:spPr>
            <a:xfrm>
              <a:off x="2207" y="239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11306" name="Group 11305"/>
          <p:cNvGrpSpPr/>
          <p:nvPr/>
        </p:nvGrpSpPr>
        <p:grpSpPr>
          <a:xfrm>
            <a:off x="1036638" y="1155700"/>
            <a:ext cx="7162800" cy="1512888"/>
            <a:chOff x="642" y="718"/>
            <a:chExt cx="4512" cy="953"/>
          </a:xfrm>
        </p:grpSpPr>
        <p:graphicFrame>
          <p:nvGraphicFramePr>
            <p:cNvPr id="11307" name="Object 11306"/>
            <p:cNvGraphicFramePr/>
            <p:nvPr/>
          </p:nvGraphicFramePr>
          <p:xfrm>
            <a:off x="642" y="718"/>
            <a:ext cx="400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66" name="" r:id="rId1" imgW="165100" imgH="393065" progId="Equation.DSMT4">
                    <p:embed/>
                  </p:oleObj>
                </mc:Choice>
                <mc:Fallback>
                  <p:oleObj name="" r:id="rId1" imgW="165100" imgH="393065" progId="Equation.DSMT4">
                    <p:embed/>
                    <p:pic>
                      <p:nvPicPr>
                        <p:cNvPr id="0" name="Picture 3265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642" y="718"/>
                          <a:ext cx="400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308" name="Object 11307"/>
            <p:cNvGraphicFramePr/>
            <p:nvPr/>
          </p:nvGraphicFramePr>
          <p:xfrm>
            <a:off x="4785" y="718"/>
            <a:ext cx="369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67" name="" r:id="rId3" imgW="152400" imgH="393065" progId="Equation.DSMT4">
                    <p:embed/>
                  </p:oleObj>
                </mc:Choice>
                <mc:Fallback>
                  <p:oleObj name="" r:id="rId3" imgW="152400" imgH="393065" progId="Equation.DSMT4">
                    <p:embed/>
                    <p:pic>
                      <p:nvPicPr>
                        <p:cNvPr id="0" name="Picture 3266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785" y="718"/>
                          <a:ext cx="369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309" name="Text Box 11308"/>
            <p:cNvSpPr txBox="1"/>
            <p:nvPr/>
          </p:nvSpPr>
          <p:spPr>
            <a:xfrm>
              <a:off x="2800" y="871"/>
              <a:ext cx="477" cy="57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5400">
                  <a:latin typeface="Comic Sans MS" panose="030F0702030302020204" pitchFamily="66" charset="0"/>
                </a:rPr>
                <a:t>-</a:t>
              </a:r>
              <a:endParaRPr sz="54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1310" name="Group 11309"/>
          <p:cNvGrpSpPr/>
          <p:nvPr/>
        </p:nvGrpSpPr>
        <p:grpSpPr>
          <a:xfrm>
            <a:off x="7048500" y="3143250"/>
            <a:ext cx="1485900" cy="2649538"/>
            <a:chOff x="4464" y="1812"/>
            <a:chExt cx="936" cy="1669"/>
          </a:xfrm>
        </p:grpSpPr>
        <p:grpSp>
          <p:nvGrpSpPr>
            <p:cNvPr id="11311" name="Group 11310"/>
            <p:cNvGrpSpPr/>
            <p:nvPr/>
          </p:nvGrpSpPr>
          <p:grpSpPr>
            <a:xfrm>
              <a:off x="4464" y="2236"/>
              <a:ext cx="936" cy="1245"/>
              <a:chOff x="4464" y="2236"/>
              <a:chExt cx="936" cy="1245"/>
            </a:xfrm>
          </p:grpSpPr>
          <p:sp>
            <p:nvSpPr>
              <p:cNvPr id="11312" name="Rectangle 11311"/>
              <p:cNvSpPr/>
              <p:nvPr/>
            </p:nvSpPr>
            <p:spPr>
              <a:xfrm>
                <a:off x="4932" y="3232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30</a:t>
                </a:r>
                <a:endParaRPr sz="2000"/>
              </a:p>
            </p:txBody>
          </p:sp>
          <p:sp>
            <p:nvSpPr>
              <p:cNvPr id="11313" name="Rectangle 11312"/>
              <p:cNvSpPr/>
              <p:nvPr/>
            </p:nvSpPr>
            <p:spPr>
              <a:xfrm>
                <a:off x="4464" y="3232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20</a:t>
                </a:r>
                <a:endParaRPr sz="2000"/>
              </a:p>
            </p:txBody>
          </p:sp>
          <p:sp>
            <p:nvSpPr>
              <p:cNvPr id="11314" name="Rectangle 11313"/>
              <p:cNvSpPr/>
              <p:nvPr/>
            </p:nvSpPr>
            <p:spPr>
              <a:xfrm>
                <a:off x="4932" y="2983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24</a:t>
                </a:r>
                <a:endParaRPr sz="2000"/>
              </a:p>
            </p:txBody>
          </p:sp>
          <p:sp>
            <p:nvSpPr>
              <p:cNvPr id="11315" name="Rectangle 11314"/>
              <p:cNvSpPr/>
              <p:nvPr/>
            </p:nvSpPr>
            <p:spPr>
              <a:xfrm>
                <a:off x="4464" y="2983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16</a:t>
                </a:r>
                <a:endParaRPr sz="2000"/>
              </a:p>
            </p:txBody>
          </p:sp>
          <p:sp>
            <p:nvSpPr>
              <p:cNvPr id="11316" name="Rectangle 11315"/>
              <p:cNvSpPr/>
              <p:nvPr/>
            </p:nvSpPr>
            <p:spPr>
              <a:xfrm>
                <a:off x="4932" y="2734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18</a:t>
                </a:r>
                <a:endParaRPr sz="2000"/>
              </a:p>
            </p:txBody>
          </p:sp>
          <p:sp>
            <p:nvSpPr>
              <p:cNvPr id="11317" name="Rectangle 11316"/>
              <p:cNvSpPr/>
              <p:nvPr/>
            </p:nvSpPr>
            <p:spPr>
              <a:xfrm>
                <a:off x="4464" y="2734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12</a:t>
                </a:r>
                <a:endParaRPr sz="2000"/>
              </a:p>
            </p:txBody>
          </p:sp>
          <p:sp>
            <p:nvSpPr>
              <p:cNvPr id="11318" name="Rectangle 11317"/>
              <p:cNvSpPr/>
              <p:nvPr/>
            </p:nvSpPr>
            <p:spPr>
              <a:xfrm>
                <a:off x="4932" y="2485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12</a:t>
                </a:r>
                <a:endParaRPr sz="2000"/>
              </a:p>
            </p:txBody>
          </p:sp>
          <p:sp>
            <p:nvSpPr>
              <p:cNvPr id="11319" name="Rectangle 11318"/>
              <p:cNvSpPr/>
              <p:nvPr/>
            </p:nvSpPr>
            <p:spPr>
              <a:xfrm>
                <a:off x="4464" y="2485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8</a:t>
                </a:r>
                <a:endParaRPr sz="2000"/>
              </a:p>
            </p:txBody>
          </p:sp>
          <p:sp>
            <p:nvSpPr>
              <p:cNvPr id="11320" name="Rectangle 11319"/>
              <p:cNvSpPr/>
              <p:nvPr/>
            </p:nvSpPr>
            <p:spPr>
              <a:xfrm>
                <a:off x="4932" y="2236"/>
                <a:ext cx="468" cy="249"/>
              </a:xfrm>
              <a:prstGeom prst="rect">
                <a:avLst/>
              </a:prstGeom>
              <a:solidFill>
                <a:srgbClr val="FDFDA1"/>
              </a:solidFill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6</a:t>
                </a:r>
                <a:endParaRPr sz="2000"/>
              </a:p>
            </p:txBody>
          </p:sp>
          <p:sp>
            <p:nvSpPr>
              <p:cNvPr id="11321" name="Rectangle 11320"/>
              <p:cNvSpPr/>
              <p:nvPr/>
            </p:nvSpPr>
            <p:spPr>
              <a:xfrm>
                <a:off x="4464" y="2236"/>
                <a:ext cx="468" cy="249"/>
              </a:xfrm>
              <a:prstGeom prst="rect">
                <a:avLst/>
              </a:prstGeom>
              <a:solidFill>
                <a:srgbClr val="FDFDA1"/>
              </a:solidFill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4</a:t>
                </a:r>
                <a:endParaRPr sz="2000"/>
              </a:p>
            </p:txBody>
          </p:sp>
          <p:sp>
            <p:nvSpPr>
              <p:cNvPr id="11322" name="Straight Connector 11321"/>
              <p:cNvSpPr/>
              <p:nvPr/>
            </p:nvSpPr>
            <p:spPr>
              <a:xfrm>
                <a:off x="4464" y="2236"/>
                <a:ext cx="936" cy="0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323" name="Straight Connector 11322"/>
              <p:cNvSpPr/>
              <p:nvPr/>
            </p:nvSpPr>
            <p:spPr>
              <a:xfrm>
                <a:off x="4464" y="2485"/>
                <a:ext cx="9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324" name="Straight Connector 11323"/>
              <p:cNvSpPr/>
              <p:nvPr/>
            </p:nvSpPr>
            <p:spPr>
              <a:xfrm>
                <a:off x="4464" y="2734"/>
                <a:ext cx="9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325" name="Straight Connector 11324"/>
              <p:cNvSpPr/>
              <p:nvPr/>
            </p:nvSpPr>
            <p:spPr>
              <a:xfrm>
                <a:off x="4464" y="2983"/>
                <a:ext cx="9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326" name="Straight Connector 11325"/>
              <p:cNvSpPr/>
              <p:nvPr/>
            </p:nvSpPr>
            <p:spPr>
              <a:xfrm>
                <a:off x="4464" y="3232"/>
                <a:ext cx="9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327" name="Straight Connector 11326"/>
              <p:cNvSpPr/>
              <p:nvPr/>
            </p:nvSpPr>
            <p:spPr>
              <a:xfrm>
                <a:off x="4464" y="3481"/>
                <a:ext cx="936" cy="0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328" name="Straight Connector 11327"/>
              <p:cNvSpPr/>
              <p:nvPr/>
            </p:nvSpPr>
            <p:spPr>
              <a:xfrm>
                <a:off x="4464" y="2236"/>
                <a:ext cx="0" cy="1245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329" name="Straight Connector 11328"/>
              <p:cNvSpPr/>
              <p:nvPr/>
            </p:nvSpPr>
            <p:spPr>
              <a:xfrm>
                <a:off x="4932" y="2236"/>
                <a:ext cx="0" cy="1245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1330" name="Straight Connector 11329"/>
              <p:cNvSpPr/>
              <p:nvPr/>
            </p:nvSpPr>
            <p:spPr>
              <a:xfrm>
                <a:off x="5400" y="2236"/>
                <a:ext cx="0" cy="1245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1331" name="Text Box 11330"/>
            <p:cNvSpPr txBox="1"/>
            <p:nvPr/>
          </p:nvSpPr>
          <p:spPr>
            <a:xfrm>
              <a:off x="4465" y="1812"/>
              <a:ext cx="935" cy="422"/>
            </a:xfrm>
            <a:prstGeom prst="rect">
              <a:avLst/>
            </a:prstGeom>
            <a:noFill/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>
                  <a:latin typeface="Comic Sans MS" panose="030F0702030302020204" pitchFamily="66" charset="0"/>
                </a:rPr>
                <a:t>Multiples of 4 and 6</a:t>
              </a:r>
              <a:endParaRPr>
                <a:latin typeface="Comic Sans MS" panose="030F0702030302020204" pitchFamily="66" charset="0"/>
              </a:endParaRPr>
            </a:p>
          </p:txBody>
        </p:sp>
      </p:grpSp>
      <p:grpSp>
        <p:nvGrpSpPr>
          <p:cNvPr id="11332" name="Group 11331"/>
          <p:cNvGrpSpPr/>
          <p:nvPr/>
        </p:nvGrpSpPr>
        <p:grpSpPr>
          <a:xfrm>
            <a:off x="7045325" y="4244975"/>
            <a:ext cx="1495425" cy="1911350"/>
            <a:chOff x="4438" y="2674"/>
            <a:chExt cx="942" cy="1204"/>
          </a:xfrm>
        </p:grpSpPr>
        <p:grpSp>
          <p:nvGrpSpPr>
            <p:cNvPr id="11333" name="Group 11332"/>
            <p:cNvGrpSpPr/>
            <p:nvPr/>
          </p:nvGrpSpPr>
          <p:grpSpPr>
            <a:xfrm>
              <a:off x="4494" y="2674"/>
              <a:ext cx="838" cy="471"/>
              <a:chOff x="4494" y="2674"/>
              <a:chExt cx="838" cy="471"/>
            </a:xfrm>
          </p:grpSpPr>
          <p:sp>
            <p:nvSpPr>
              <p:cNvPr id="11334" name="Oval 11333"/>
              <p:cNvSpPr/>
              <p:nvPr/>
            </p:nvSpPr>
            <p:spPr>
              <a:xfrm>
                <a:off x="4494" y="2917"/>
                <a:ext cx="366" cy="228"/>
              </a:xfrm>
              <a:prstGeom prst="ellipse">
                <a:avLst/>
              </a:prstGeom>
              <a:noFill/>
              <a:ln w="28575" cap="flat" cmpd="sng">
                <a:solidFill>
                  <a:srgbClr val="FF0066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1335" name="Oval 11334"/>
              <p:cNvSpPr/>
              <p:nvPr/>
            </p:nvSpPr>
            <p:spPr>
              <a:xfrm>
                <a:off x="4966" y="2674"/>
                <a:ext cx="366" cy="228"/>
              </a:xfrm>
              <a:prstGeom prst="ellipse">
                <a:avLst/>
              </a:prstGeom>
              <a:noFill/>
              <a:ln w="28575" cap="flat" cmpd="sng">
                <a:solidFill>
                  <a:srgbClr val="FF0066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11336" name="Text Box 11335"/>
            <p:cNvSpPr txBox="1"/>
            <p:nvPr/>
          </p:nvSpPr>
          <p:spPr>
            <a:xfrm>
              <a:off x="4438" y="3654"/>
              <a:ext cx="942" cy="224"/>
            </a:xfrm>
            <a:prstGeom prst="rect">
              <a:avLst/>
            </a:prstGeom>
            <a:solidFill>
              <a:srgbClr val="FEA0FC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600">
                  <a:latin typeface="Comic Sans MS" panose="030F0702030302020204" pitchFamily="66" charset="0"/>
                </a:rPr>
                <a:t>12 is the LCM</a:t>
              </a:r>
              <a:endParaRPr sz="1600">
                <a:latin typeface="Comic Sans MS" panose="030F0702030302020204" pitchFamily="66" charset="0"/>
              </a:endParaRPr>
            </a:p>
          </p:txBody>
        </p:sp>
      </p:grpSp>
      <p:sp>
        <p:nvSpPr>
          <p:cNvPr id="11337" name="Text Box 11336"/>
          <p:cNvSpPr txBox="1"/>
          <p:nvPr/>
        </p:nvSpPr>
        <p:spPr>
          <a:xfrm>
            <a:off x="4445000" y="2911475"/>
            <a:ext cx="757238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5400">
                <a:latin typeface="Comic Sans MS" panose="030F0702030302020204" pitchFamily="66" charset="0"/>
              </a:rPr>
              <a:t>-</a:t>
            </a:r>
            <a:endParaRPr sz="5400">
              <a:latin typeface="Comic Sans MS" panose="030F0702030302020204" pitchFamily="66" charset="0"/>
            </a:endParaRPr>
          </a:p>
        </p:txBody>
      </p:sp>
      <p:grpSp>
        <p:nvGrpSpPr>
          <p:cNvPr id="11338" name="Group 11337"/>
          <p:cNvGrpSpPr/>
          <p:nvPr/>
        </p:nvGrpSpPr>
        <p:grpSpPr>
          <a:xfrm>
            <a:off x="1190625" y="2668588"/>
            <a:ext cx="2346325" cy="1571625"/>
            <a:chOff x="750" y="1644"/>
            <a:chExt cx="1478" cy="990"/>
          </a:xfrm>
        </p:grpSpPr>
        <p:graphicFrame>
          <p:nvGraphicFramePr>
            <p:cNvPr id="11339" name="Object 11338"/>
            <p:cNvGraphicFramePr/>
            <p:nvPr/>
          </p:nvGraphicFramePr>
          <p:xfrm>
            <a:off x="1706" y="1681"/>
            <a:ext cx="522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68" name="" r:id="rId5" imgW="215900" imgH="393065" progId="Equation.DSMT4">
                    <p:embed/>
                  </p:oleObj>
                </mc:Choice>
                <mc:Fallback>
                  <p:oleObj name="" r:id="rId5" imgW="215900" imgH="393065" progId="Equation.DSMT4">
                    <p:embed/>
                    <p:pic>
                      <p:nvPicPr>
                        <p:cNvPr id="0" name="Picture 3267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706" y="1681"/>
                          <a:ext cx="522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340" name="Straight Connector 11339"/>
            <p:cNvSpPr/>
            <p:nvPr/>
          </p:nvSpPr>
          <p:spPr>
            <a:xfrm>
              <a:off x="996" y="1644"/>
              <a:ext cx="600" cy="408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1341" name="Text Box 11340"/>
            <p:cNvSpPr txBox="1"/>
            <p:nvPr/>
          </p:nvSpPr>
          <p:spPr>
            <a:xfrm rot="2064107">
              <a:off x="750" y="1941"/>
              <a:ext cx="1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>
                  <a:solidFill>
                    <a:srgbClr val="0066FF"/>
                  </a:solidFill>
                  <a:latin typeface="Comic Sans MS" panose="030F0702030302020204" pitchFamily="66" charset="0"/>
                </a:rPr>
                <a:t>Equivalent</a:t>
              </a:r>
              <a:endParaRPr>
                <a:solidFill>
                  <a:srgbClr val="0066FF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1342" name="Group 11341"/>
          <p:cNvGrpSpPr/>
          <p:nvPr/>
        </p:nvGrpSpPr>
        <p:grpSpPr>
          <a:xfrm>
            <a:off x="5816600" y="2498725"/>
            <a:ext cx="2633663" cy="1781175"/>
            <a:chOff x="3714" y="1512"/>
            <a:chExt cx="1659" cy="1122"/>
          </a:xfrm>
        </p:grpSpPr>
        <p:graphicFrame>
          <p:nvGraphicFramePr>
            <p:cNvPr id="11343" name="Object 11342"/>
            <p:cNvGraphicFramePr/>
            <p:nvPr/>
          </p:nvGraphicFramePr>
          <p:xfrm>
            <a:off x="3714" y="1681"/>
            <a:ext cx="523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69" name="" r:id="rId7" imgW="215900" imgH="393065" progId="Equation.DSMT4">
                    <p:embed/>
                  </p:oleObj>
                </mc:Choice>
                <mc:Fallback>
                  <p:oleObj name="" r:id="rId7" imgW="215900" imgH="393065" progId="Equation.DSMT4">
                    <p:embed/>
                    <p:pic>
                      <p:nvPicPr>
                        <p:cNvPr id="0" name="Picture 3268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714" y="1681"/>
                          <a:ext cx="523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344" name="Text Box 11343"/>
            <p:cNvSpPr txBox="1"/>
            <p:nvPr/>
          </p:nvSpPr>
          <p:spPr>
            <a:xfrm rot="-1691201">
              <a:off x="4161" y="1558"/>
              <a:ext cx="1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>
                  <a:solidFill>
                    <a:srgbClr val="0066FF"/>
                  </a:solidFill>
                  <a:latin typeface="Comic Sans MS" panose="030F0702030302020204" pitchFamily="66" charset="0"/>
                </a:rPr>
                <a:t>Equivalent</a:t>
              </a:r>
              <a:endParaRPr>
                <a:solidFill>
                  <a:srgbClr val="0066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1345" name="Straight Connector 11344"/>
            <p:cNvSpPr/>
            <p:nvPr/>
          </p:nvSpPr>
          <p:spPr>
            <a:xfrm flipH="1">
              <a:off x="4128" y="1512"/>
              <a:ext cx="648" cy="348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</p:grpSp>
      <p:sp>
        <p:nvSpPr>
          <p:cNvPr id="11346" name="Text Box 11345"/>
          <p:cNvSpPr txBox="1"/>
          <p:nvPr/>
        </p:nvSpPr>
        <p:spPr>
          <a:xfrm>
            <a:off x="2363788" y="5172075"/>
            <a:ext cx="757237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5400">
                <a:latin typeface="Comic Sans MS" panose="030F0702030302020204" pitchFamily="66" charset="0"/>
              </a:rPr>
              <a:t>=</a:t>
            </a:r>
            <a:endParaRPr sz="5400">
              <a:latin typeface="Comic Sans MS" panose="030F0702030302020204" pitchFamily="66" charset="0"/>
            </a:endParaRPr>
          </a:p>
        </p:txBody>
      </p:sp>
      <p:sp>
        <p:nvSpPr>
          <p:cNvPr id="11352" name="Title 11351"/>
          <p:cNvSpPr>
            <a:spLocks noGrp="1"/>
          </p:cNvSpPr>
          <p:nvPr>
            <p:ph type="title" idx="4294967295"/>
          </p:nvPr>
        </p:nvSpPr>
        <p:spPr>
          <a:xfrm>
            <a:off x="266700" y="0"/>
            <a:ext cx="8229600" cy="1143000"/>
          </a:xfrm>
          <a:ln/>
        </p:spPr>
        <p:txBody>
          <a:bodyPr anchor="ctr" anchorCtr="0"/>
          <a:p>
            <a:r>
              <a:rPr>
                <a:solidFill>
                  <a:schemeClr val="bg1"/>
                </a:solidFill>
              </a:rPr>
              <a:t>-Diagram 3</a:t>
            </a:r>
            <a:endParaRPr>
              <a:solidFill>
                <a:schemeClr val="bg1"/>
              </a:solidFill>
            </a:endParaRPr>
          </a:p>
        </p:txBody>
      </p:sp>
      <p:sp>
        <p:nvSpPr>
          <p:cNvPr id="11353" name="Rectangle 11352"/>
          <p:cNvSpPr/>
          <p:nvPr/>
        </p:nvSpPr>
        <p:spPr>
          <a:xfrm>
            <a:off x="0" y="0"/>
            <a:ext cx="9144000" cy="1778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1354" name="Rectangle 11353"/>
          <p:cNvSpPr/>
          <p:nvPr/>
        </p:nvSpPr>
        <p:spPr>
          <a:xfrm>
            <a:off x="0" y="6680200"/>
            <a:ext cx="9144000" cy="1778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1355" name="Rectangle 11354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1356" name="Rectangle 11355"/>
          <p:cNvSpPr/>
          <p:nvPr/>
        </p:nvSpPr>
        <p:spPr>
          <a:xfrm>
            <a:off x="8934450" y="19050"/>
            <a:ext cx="209550" cy="68580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20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2000"/>
                                        <p:tgtEl>
                                          <p:spTgt spid="113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9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13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0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2000"/>
                                        <p:tgtEl>
                                          <p:spTgt spid="11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1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2000"/>
                                        <p:tgtEl>
                                          <p:spTgt spid="11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11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2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2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37" grpId="0"/>
      <p:bldP spid="1134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2292" name="Rectangle 12291"/>
          <p:cNvSpPr/>
          <p:nvPr/>
        </p:nvSpPr>
        <p:spPr>
          <a:xfrm rot="5400000">
            <a:off x="2586038" y="5319713"/>
            <a:ext cx="1524000" cy="508000"/>
          </a:xfrm>
          <a:prstGeom prst="rect">
            <a:avLst/>
          </a:prstGeom>
          <a:gradFill rotWithShape="1">
            <a:gsLst>
              <a:gs pos="0">
                <a:srgbClr val="33CCFF">
                  <a:gamma/>
                  <a:shade val="66275"/>
                  <a:invGamma/>
                </a:srgbClr>
              </a:gs>
              <a:gs pos="50000">
                <a:srgbClr val="33CCFF"/>
              </a:gs>
              <a:gs pos="100000">
                <a:srgbClr val="33CCFF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2293" name="Rectangle 12292"/>
          <p:cNvSpPr/>
          <p:nvPr/>
        </p:nvSpPr>
        <p:spPr>
          <a:xfrm rot="5400000">
            <a:off x="3094038" y="5319713"/>
            <a:ext cx="1524000" cy="508000"/>
          </a:xfrm>
          <a:prstGeom prst="rect">
            <a:avLst/>
          </a:prstGeom>
          <a:gradFill rotWithShape="1">
            <a:gsLst>
              <a:gs pos="0">
                <a:srgbClr val="33CCFF">
                  <a:gamma/>
                  <a:shade val="66275"/>
                  <a:invGamma/>
                </a:srgbClr>
              </a:gs>
              <a:gs pos="50000">
                <a:srgbClr val="33CCFF"/>
              </a:gs>
              <a:gs pos="100000">
                <a:srgbClr val="33CCFF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2294" name="Rectangle 12293"/>
          <p:cNvSpPr/>
          <p:nvPr/>
        </p:nvSpPr>
        <p:spPr>
          <a:xfrm rot="5400000">
            <a:off x="4110038" y="4811713"/>
            <a:ext cx="508000" cy="508000"/>
          </a:xfrm>
          <a:prstGeom prst="rect">
            <a:avLst/>
          </a:prstGeom>
          <a:gradFill rotWithShape="1">
            <a:gsLst>
              <a:gs pos="0">
                <a:srgbClr val="33CCFF">
                  <a:gamma/>
                  <a:shade val="66275"/>
                  <a:invGamma/>
                </a:srgbClr>
              </a:gs>
              <a:gs pos="50000">
                <a:srgbClr val="33CCFF"/>
              </a:gs>
              <a:gs pos="100000">
                <a:srgbClr val="33CCFF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2295" name="Rectangle 12294"/>
          <p:cNvSpPr/>
          <p:nvPr/>
        </p:nvSpPr>
        <p:spPr>
          <a:xfrm>
            <a:off x="2078038" y="1128713"/>
            <a:ext cx="508000" cy="1524000"/>
          </a:xfrm>
          <a:prstGeom prst="rect">
            <a:avLst/>
          </a:prstGeom>
          <a:gradFill rotWithShape="1">
            <a:gsLst>
              <a:gs pos="0">
                <a:srgbClr val="33CCFF">
                  <a:gamma/>
                  <a:shade val="66275"/>
                  <a:invGamma/>
                </a:srgbClr>
              </a:gs>
              <a:gs pos="50000">
                <a:srgbClr val="33CCFF"/>
              </a:gs>
              <a:gs pos="100000">
                <a:srgbClr val="33CCFF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12296" name="Group 12295"/>
          <p:cNvGrpSpPr/>
          <p:nvPr/>
        </p:nvGrpSpPr>
        <p:grpSpPr>
          <a:xfrm>
            <a:off x="2078038" y="1128713"/>
            <a:ext cx="5156200" cy="1524000"/>
            <a:chOff x="879" y="811"/>
            <a:chExt cx="3248" cy="960"/>
          </a:xfrm>
        </p:grpSpPr>
        <p:sp>
          <p:nvSpPr>
            <p:cNvPr id="12297" name="Rectangle 12296"/>
            <p:cNvSpPr/>
            <p:nvPr/>
          </p:nvSpPr>
          <p:spPr>
            <a:xfrm>
              <a:off x="879" y="811"/>
              <a:ext cx="1280" cy="96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298" name="Rectangle 12297"/>
            <p:cNvSpPr/>
            <p:nvPr/>
          </p:nvSpPr>
          <p:spPr>
            <a:xfrm>
              <a:off x="2847" y="811"/>
              <a:ext cx="1280" cy="96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12299" name="Rectangle 12298"/>
          <p:cNvSpPr/>
          <p:nvPr/>
        </p:nvSpPr>
        <p:spPr>
          <a:xfrm>
            <a:off x="2586038" y="1128713"/>
            <a:ext cx="508000" cy="1524000"/>
          </a:xfrm>
          <a:prstGeom prst="rect">
            <a:avLst/>
          </a:prstGeom>
          <a:gradFill rotWithShape="1">
            <a:gsLst>
              <a:gs pos="0">
                <a:srgbClr val="33CCFF">
                  <a:gamma/>
                  <a:shade val="66275"/>
                  <a:invGamma/>
                </a:srgbClr>
              </a:gs>
              <a:gs pos="50000">
                <a:srgbClr val="33CCFF"/>
              </a:gs>
              <a:gs pos="100000">
                <a:srgbClr val="33CCFF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2300" name="Rectangle 12299"/>
          <p:cNvSpPr/>
          <p:nvPr/>
        </p:nvSpPr>
        <p:spPr>
          <a:xfrm>
            <a:off x="5202238" y="1128713"/>
            <a:ext cx="2032000" cy="254000"/>
          </a:xfrm>
          <a:prstGeom prst="rect">
            <a:avLst/>
          </a:prstGeom>
          <a:gradFill rotWithShape="1">
            <a:gsLst>
              <a:gs pos="0">
                <a:srgbClr val="FDA1F0">
                  <a:gamma/>
                  <a:shade val="66275"/>
                  <a:invGamma/>
                </a:srgbClr>
              </a:gs>
              <a:gs pos="50000">
                <a:srgbClr val="FDA1F0"/>
              </a:gs>
              <a:gs pos="100000">
                <a:srgbClr val="FDA1F0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2301" name="Rectangle 12300"/>
          <p:cNvSpPr/>
          <p:nvPr/>
        </p:nvSpPr>
        <p:spPr>
          <a:xfrm>
            <a:off x="2078038" y="1128713"/>
            <a:ext cx="508000" cy="15240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2302" name="Rectangle 12301"/>
          <p:cNvSpPr/>
          <p:nvPr/>
        </p:nvSpPr>
        <p:spPr>
          <a:xfrm>
            <a:off x="2586038" y="1128713"/>
            <a:ext cx="508000" cy="15240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2303" name="Rectangle 12302"/>
          <p:cNvSpPr/>
          <p:nvPr/>
        </p:nvSpPr>
        <p:spPr>
          <a:xfrm>
            <a:off x="3094038" y="1128713"/>
            <a:ext cx="508000" cy="1524000"/>
          </a:xfrm>
          <a:prstGeom prst="rect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12304" name="Group 12303"/>
          <p:cNvGrpSpPr/>
          <p:nvPr/>
        </p:nvGrpSpPr>
        <p:grpSpPr>
          <a:xfrm>
            <a:off x="5202238" y="1128713"/>
            <a:ext cx="2032000" cy="1270000"/>
            <a:chOff x="2847" y="811"/>
            <a:chExt cx="1280" cy="800"/>
          </a:xfrm>
        </p:grpSpPr>
        <p:sp>
          <p:nvSpPr>
            <p:cNvPr id="12305" name="Rectangle 12304"/>
            <p:cNvSpPr/>
            <p:nvPr/>
          </p:nvSpPr>
          <p:spPr>
            <a:xfrm>
              <a:off x="2847" y="811"/>
              <a:ext cx="1280" cy="16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06" name="Rectangle 12305"/>
            <p:cNvSpPr/>
            <p:nvPr/>
          </p:nvSpPr>
          <p:spPr>
            <a:xfrm>
              <a:off x="2847" y="971"/>
              <a:ext cx="1280" cy="16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07" name="Rectangle 12306"/>
            <p:cNvSpPr/>
            <p:nvPr/>
          </p:nvSpPr>
          <p:spPr>
            <a:xfrm>
              <a:off x="2847" y="1131"/>
              <a:ext cx="1280" cy="16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08" name="Rectangle 12307"/>
            <p:cNvSpPr/>
            <p:nvPr/>
          </p:nvSpPr>
          <p:spPr>
            <a:xfrm>
              <a:off x="2847" y="1291"/>
              <a:ext cx="1280" cy="16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09" name="Rectangle 12308"/>
            <p:cNvSpPr/>
            <p:nvPr/>
          </p:nvSpPr>
          <p:spPr>
            <a:xfrm>
              <a:off x="2847" y="1451"/>
              <a:ext cx="1280" cy="16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12310" name="Rectangle 12309"/>
          <p:cNvSpPr/>
          <p:nvPr/>
        </p:nvSpPr>
        <p:spPr>
          <a:xfrm>
            <a:off x="3094038" y="1128713"/>
            <a:ext cx="508000" cy="1524000"/>
          </a:xfrm>
          <a:prstGeom prst="rect">
            <a:avLst/>
          </a:prstGeom>
          <a:gradFill rotWithShape="1">
            <a:gsLst>
              <a:gs pos="0">
                <a:srgbClr val="33CCFF">
                  <a:gamma/>
                  <a:shade val="66275"/>
                  <a:invGamma/>
                </a:srgbClr>
              </a:gs>
              <a:gs pos="50000">
                <a:srgbClr val="33CCFF"/>
              </a:gs>
              <a:gs pos="100000">
                <a:srgbClr val="33CCFF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12311" name="Group 12310"/>
          <p:cNvGrpSpPr/>
          <p:nvPr/>
        </p:nvGrpSpPr>
        <p:grpSpPr>
          <a:xfrm>
            <a:off x="2078038" y="1636713"/>
            <a:ext cx="2032000" cy="508000"/>
            <a:chOff x="879" y="1131"/>
            <a:chExt cx="1280" cy="320"/>
          </a:xfrm>
        </p:grpSpPr>
        <p:sp>
          <p:nvSpPr>
            <p:cNvPr id="12312" name="Straight Connector 12311"/>
            <p:cNvSpPr/>
            <p:nvPr/>
          </p:nvSpPr>
          <p:spPr>
            <a:xfrm>
              <a:off x="879" y="1131"/>
              <a:ext cx="12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13" name="Straight Connector 12312"/>
            <p:cNvSpPr/>
            <p:nvPr/>
          </p:nvSpPr>
          <p:spPr>
            <a:xfrm>
              <a:off x="879" y="1451"/>
              <a:ext cx="128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2314" name="Straight Connector 12313"/>
          <p:cNvSpPr/>
          <p:nvPr/>
        </p:nvSpPr>
        <p:spPr>
          <a:xfrm>
            <a:off x="6218238" y="1128713"/>
            <a:ext cx="0" cy="1524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12315" name="Group 12314"/>
          <p:cNvGrpSpPr/>
          <p:nvPr/>
        </p:nvGrpSpPr>
        <p:grpSpPr>
          <a:xfrm>
            <a:off x="3094038" y="4811713"/>
            <a:ext cx="2032000" cy="1524000"/>
            <a:chOff x="1887" y="2391"/>
            <a:chExt cx="1280" cy="960"/>
          </a:xfrm>
        </p:grpSpPr>
        <p:sp>
          <p:nvSpPr>
            <p:cNvPr id="12316" name="Rectangle 12315"/>
            <p:cNvSpPr/>
            <p:nvPr/>
          </p:nvSpPr>
          <p:spPr>
            <a:xfrm>
              <a:off x="2527" y="239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17" name="Rectangle 12316"/>
            <p:cNvSpPr/>
            <p:nvPr/>
          </p:nvSpPr>
          <p:spPr>
            <a:xfrm>
              <a:off x="2847" y="239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18" name="Rectangle 12317"/>
            <p:cNvSpPr/>
            <p:nvPr/>
          </p:nvSpPr>
          <p:spPr>
            <a:xfrm>
              <a:off x="1887" y="271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19" name="Rectangle 12318"/>
            <p:cNvSpPr/>
            <p:nvPr/>
          </p:nvSpPr>
          <p:spPr>
            <a:xfrm>
              <a:off x="2207" y="271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20" name="Rectangle 12319"/>
            <p:cNvSpPr/>
            <p:nvPr/>
          </p:nvSpPr>
          <p:spPr>
            <a:xfrm>
              <a:off x="2527" y="271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21" name="Rectangle 12320"/>
            <p:cNvSpPr/>
            <p:nvPr/>
          </p:nvSpPr>
          <p:spPr>
            <a:xfrm>
              <a:off x="2847" y="271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22" name="Rectangle 12321"/>
            <p:cNvSpPr/>
            <p:nvPr/>
          </p:nvSpPr>
          <p:spPr>
            <a:xfrm>
              <a:off x="1887" y="303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23" name="Rectangle 12322"/>
            <p:cNvSpPr/>
            <p:nvPr/>
          </p:nvSpPr>
          <p:spPr>
            <a:xfrm>
              <a:off x="2207" y="303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24" name="Rectangle 12323"/>
            <p:cNvSpPr/>
            <p:nvPr/>
          </p:nvSpPr>
          <p:spPr>
            <a:xfrm>
              <a:off x="2527" y="303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25" name="Rectangle 12324"/>
            <p:cNvSpPr/>
            <p:nvPr/>
          </p:nvSpPr>
          <p:spPr>
            <a:xfrm>
              <a:off x="2847" y="303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26" name="Rectangle 12325"/>
            <p:cNvSpPr/>
            <p:nvPr/>
          </p:nvSpPr>
          <p:spPr>
            <a:xfrm>
              <a:off x="1887" y="239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12327" name="Rectangle 12326"/>
            <p:cNvSpPr/>
            <p:nvPr/>
          </p:nvSpPr>
          <p:spPr>
            <a:xfrm>
              <a:off x="2207" y="2391"/>
              <a:ext cx="320" cy="320"/>
            </a:xfrm>
            <a:prstGeom prst="rect">
              <a:avLst/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grpSp>
        <p:nvGrpSpPr>
          <p:cNvPr id="12328" name="Group 12327"/>
          <p:cNvGrpSpPr/>
          <p:nvPr/>
        </p:nvGrpSpPr>
        <p:grpSpPr>
          <a:xfrm>
            <a:off x="1036638" y="1155700"/>
            <a:ext cx="7162800" cy="1512888"/>
            <a:chOff x="642" y="718"/>
            <a:chExt cx="4512" cy="953"/>
          </a:xfrm>
        </p:grpSpPr>
        <p:graphicFrame>
          <p:nvGraphicFramePr>
            <p:cNvPr id="12329" name="Object 12328"/>
            <p:cNvGraphicFramePr/>
            <p:nvPr/>
          </p:nvGraphicFramePr>
          <p:xfrm>
            <a:off x="642" y="718"/>
            <a:ext cx="400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70" name="" r:id="rId1" imgW="165100" imgH="393065" progId="Equation.DSMT4">
                    <p:embed/>
                  </p:oleObj>
                </mc:Choice>
                <mc:Fallback>
                  <p:oleObj name="" r:id="rId1" imgW="165100" imgH="393065" progId="Equation.DSMT4">
                    <p:embed/>
                    <p:pic>
                      <p:nvPicPr>
                        <p:cNvPr id="0" name="Picture 3269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642" y="718"/>
                          <a:ext cx="400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330" name="Object 12329"/>
            <p:cNvGraphicFramePr/>
            <p:nvPr/>
          </p:nvGraphicFramePr>
          <p:xfrm>
            <a:off x="4785" y="718"/>
            <a:ext cx="369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71" name="" r:id="rId3" imgW="152400" imgH="393065" progId="Equation.DSMT4">
                    <p:embed/>
                  </p:oleObj>
                </mc:Choice>
                <mc:Fallback>
                  <p:oleObj name="" r:id="rId3" imgW="152400" imgH="393065" progId="Equation.DSMT4">
                    <p:embed/>
                    <p:pic>
                      <p:nvPicPr>
                        <p:cNvPr id="0" name="Picture 3270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785" y="718"/>
                          <a:ext cx="369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31" name="Text Box 12330"/>
            <p:cNvSpPr txBox="1"/>
            <p:nvPr/>
          </p:nvSpPr>
          <p:spPr>
            <a:xfrm>
              <a:off x="2800" y="871"/>
              <a:ext cx="477" cy="57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5400">
                  <a:latin typeface="Comic Sans MS" panose="030F0702030302020204" pitchFamily="66" charset="0"/>
                </a:rPr>
                <a:t>-</a:t>
              </a:r>
              <a:endParaRPr sz="540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332" name="Group 12331"/>
          <p:cNvGrpSpPr/>
          <p:nvPr/>
        </p:nvGrpSpPr>
        <p:grpSpPr>
          <a:xfrm>
            <a:off x="7048500" y="3143250"/>
            <a:ext cx="1485900" cy="2649538"/>
            <a:chOff x="4464" y="1812"/>
            <a:chExt cx="936" cy="1669"/>
          </a:xfrm>
        </p:grpSpPr>
        <p:grpSp>
          <p:nvGrpSpPr>
            <p:cNvPr id="12333" name="Group 12332"/>
            <p:cNvGrpSpPr/>
            <p:nvPr/>
          </p:nvGrpSpPr>
          <p:grpSpPr>
            <a:xfrm>
              <a:off x="4464" y="2236"/>
              <a:ext cx="936" cy="1245"/>
              <a:chOff x="4464" y="2236"/>
              <a:chExt cx="936" cy="1245"/>
            </a:xfrm>
          </p:grpSpPr>
          <p:sp>
            <p:nvSpPr>
              <p:cNvPr id="12334" name="Rectangle 12333"/>
              <p:cNvSpPr/>
              <p:nvPr/>
            </p:nvSpPr>
            <p:spPr>
              <a:xfrm>
                <a:off x="4932" y="3232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30</a:t>
                </a:r>
                <a:endParaRPr sz="2000"/>
              </a:p>
            </p:txBody>
          </p:sp>
          <p:sp>
            <p:nvSpPr>
              <p:cNvPr id="12335" name="Rectangle 12334"/>
              <p:cNvSpPr/>
              <p:nvPr/>
            </p:nvSpPr>
            <p:spPr>
              <a:xfrm>
                <a:off x="4464" y="3232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20</a:t>
                </a:r>
                <a:endParaRPr sz="2000"/>
              </a:p>
            </p:txBody>
          </p:sp>
          <p:sp>
            <p:nvSpPr>
              <p:cNvPr id="12336" name="Rectangle 12335"/>
              <p:cNvSpPr/>
              <p:nvPr/>
            </p:nvSpPr>
            <p:spPr>
              <a:xfrm>
                <a:off x="4932" y="2983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24</a:t>
                </a:r>
                <a:endParaRPr sz="2000"/>
              </a:p>
            </p:txBody>
          </p:sp>
          <p:sp>
            <p:nvSpPr>
              <p:cNvPr id="12337" name="Rectangle 12336"/>
              <p:cNvSpPr/>
              <p:nvPr/>
            </p:nvSpPr>
            <p:spPr>
              <a:xfrm>
                <a:off x="4464" y="2983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16</a:t>
                </a:r>
                <a:endParaRPr sz="2000"/>
              </a:p>
            </p:txBody>
          </p:sp>
          <p:sp>
            <p:nvSpPr>
              <p:cNvPr id="12338" name="Rectangle 12337"/>
              <p:cNvSpPr/>
              <p:nvPr/>
            </p:nvSpPr>
            <p:spPr>
              <a:xfrm>
                <a:off x="4932" y="2734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18</a:t>
                </a:r>
                <a:endParaRPr sz="2000"/>
              </a:p>
            </p:txBody>
          </p:sp>
          <p:sp>
            <p:nvSpPr>
              <p:cNvPr id="12339" name="Rectangle 12338"/>
              <p:cNvSpPr/>
              <p:nvPr/>
            </p:nvSpPr>
            <p:spPr>
              <a:xfrm>
                <a:off x="4464" y="2734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12</a:t>
                </a:r>
                <a:endParaRPr sz="2000"/>
              </a:p>
            </p:txBody>
          </p:sp>
          <p:sp>
            <p:nvSpPr>
              <p:cNvPr id="12340" name="Rectangle 12339"/>
              <p:cNvSpPr/>
              <p:nvPr/>
            </p:nvSpPr>
            <p:spPr>
              <a:xfrm>
                <a:off x="4932" y="2485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12</a:t>
                </a:r>
                <a:endParaRPr sz="2000"/>
              </a:p>
            </p:txBody>
          </p:sp>
          <p:sp>
            <p:nvSpPr>
              <p:cNvPr id="12341" name="Rectangle 12340"/>
              <p:cNvSpPr/>
              <p:nvPr/>
            </p:nvSpPr>
            <p:spPr>
              <a:xfrm>
                <a:off x="4464" y="2485"/>
                <a:ext cx="468" cy="249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8</a:t>
                </a:r>
                <a:endParaRPr sz="2000"/>
              </a:p>
            </p:txBody>
          </p:sp>
          <p:sp>
            <p:nvSpPr>
              <p:cNvPr id="12342" name="Rectangle 12341"/>
              <p:cNvSpPr/>
              <p:nvPr/>
            </p:nvSpPr>
            <p:spPr>
              <a:xfrm>
                <a:off x="4932" y="2236"/>
                <a:ext cx="468" cy="249"/>
              </a:xfrm>
              <a:prstGeom prst="rect">
                <a:avLst/>
              </a:prstGeom>
              <a:solidFill>
                <a:srgbClr val="FDFDA1"/>
              </a:solidFill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6</a:t>
                </a:r>
                <a:endParaRPr sz="2000"/>
              </a:p>
            </p:txBody>
          </p:sp>
          <p:sp>
            <p:nvSpPr>
              <p:cNvPr id="12343" name="Rectangle 12342"/>
              <p:cNvSpPr/>
              <p:nvPr/>
            </p:nvSpPr>
            <p:spPr>
              <a:xfrm>
                <a:off x="4464" y="2236"/>
                <a:ext cx="468" cy="249"/>
              </a:xfrm>
              <a:prstGeom prst="rect">
                <a:avLst/>
              </a:prstGeom>
              <a:solidFill>
                <a:srgbClr val="FDFDA1"/>
              </a:solidFill>
              <a:ln w="9525">
                <a:noFill/>
              </a:ln>
            </p:spPr>
            <p:txBody>
              <a:bodyPr/>
              <a:lstStyle>
                <a:lvl1pPr marL="342900" lvl="0" indent="-3429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80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lvl="1" indent="-28575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24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lvl="2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•"/>
                  <a:defRPr sz="20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lvl="3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lvl="4" indent="-228600" algn="l" defTabSz="914400" rtl="0" eaLnBrk="1" fontAlgn="base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1800" b="0" i="0" u="none" kern="1200" baseline="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</a:lstStyle>
              <a:p>
                <a:pPr marL="0" lvl="0" indent="0" algn="ctr">
                  <a:buNone/>
                </a:pPr>
                <a:r>
                  <a:rPr sz="2000"/>
                  <a:t>4</a:t>
                </a:r>
                <a:endParaRPr sz="2000"/>
              </a:p>
            </p:txBody>
          </p:sp>
          <p:sp>
            <p:nvSpPr>
              <p:cNvPr id="12344" name="Straight Connector 12343"/>
              <p:cNvSpPr/>
              <p:nvPr/>
            </p:nvSpPr>
            <p:spPr>
              <a:xfrm>
                <a:off x="4464" y="2236"/>
                <a:ext cx="936" cy="0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2345" name="Straight Connector 12344"/>
              <p:cNvSpPr/>
              <p:nvPr/>
            </p:nvSpPr>
            <p:spPr>
              <a:xfrm>
                <a:off x="4464" y="2485"/>
                <a:ext cx="9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2346" name="Straight Connector 12345"/>
              <p:cNvSpPr/>
              <p:nvPr/>
            </p:nvSpPr>
            <p:spPr>
              <a:xfrm>
                <a:off x="4464" y="2734"/>
                <a:ext cx="9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2347" name="Straight Connector 12346"/>
              <p:cNvSpPr/>
              <p:nvPr/>
            </p:nvSpPr>
            <p:spPr>
              <a:xfrm>
                <a:off x="4464" y="2983"/>
                <a:ext cx="9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2348" name="Straight Connector 12347"/>
              <p:cNvSpPr/>
              <p:nvPr/>
            </p:nvSpPr>
            <p:spPr>
              <a:xfrm>
                <a:off x="4464" y="3232"/>
                <a:ext cx="936" cy="0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2349" name="Straight Connector 12348"/>
              <p:cNvSpPr/>
              <p:nvPr/>
            </p:nvSpPr>
            <p:spPr>
              <a:xfrm>
                <a:off x="4464" y="3481"/>
                <a:ext cx="936" cy="0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2350" name="Straight Connector 12349"/>
              <p:cNvSpPr/>
              <p:nvPr/>
            </p:nvSpPr>
            <p:spPr>
              <a:xfrm>
                <a:off x="4464" y="2236"/>
                <a:ext cx="0" cy="1245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2351" name="Straight Connector 12350"/>
              <p:cNvSpPr/>
              <p:nvPr/>
            </p:nvSpPr>
            <p:spPr>
              <a:xfrm>
                <a:off x="4932" y="2236"/>
                <a:ext cx="0" cy="1245"/>
              </a:xfrm>
              <a:prstGeom prst="line">
                <a:avLst/>
              </a:prstGeom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2352" name="Straight Connector 12351"/>
              <p:cNvSpPr/>
              <p:nvPr/>
            </p:nvSpPr>
            <p:spPr>
              <a:xfrm>
                <a:off x="5400" y="2236"/>
                <a:ext cx="0" cy="1245"/>
              </a:xfrm>
              <a:prstGeom prst="line">
                <a:avLst/>
              </a:prstGeom>
              <a:ln w="28575" cap="sq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2353" name="Text Box 12352"/>
            <p:cNvSpPr txBox="1"/>
            <p:nvPr/>
          </p:nvSpPr>
          <p:spPr>
            <a:xfrm>
              <a:off x="4465" y="1812"/>
              <a:ext cx="935" cy="422"/>
            </a:xfrm>
            <a:prstGeom prst="rect">
              <a:avLst/>
            </a:prstGeom>
            <a:noFill/>
            <a:ln w="2857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 algn="ctr">
                <a:spcBef>
                  <a:spcPct val="50000"/>
                </a:spcBef>
              </a:pPr>
              <a:r>
                <a:rPr>
                  <a:latin typeface="Comic Sans MS" panose="030F0702030302020204" pitchFamily="66" charset="0"/>
                </a:rPr>
                <a:t>Multiples of 4 and 6</a:t>
              </a:r>
              <a:endParaRPr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354" name="Group 12353"/>
          <p:cNvGrpSpPr/>
          <p:nvPr/>
        </p:nvGrpSpPr>
        <p:grpSpPr>
          <a:xfrm>
            <a:off x="7045325" y="4244975"/>
            <a:ext cx="1495425" cy="1911350"/>
            <a:chOff x="4438" y="2674"/>
            <a:chExt cx="942" cy="1204"/>
          </a:xfrm>
        </p:grpSpPr>
        <p:grpSp>
          <p:nvGrpSpPr>
            <p:cNvPr id="12355" name="Group 12354"/>
            <p:cNvGrpSpPr/>
            <p:nvPr/>
          </p:nvGrpSpPr>
          <p:grpSpPr>
            <a:xfrm>
              <a:off x="4494" y="2674"/>
              <a:ext cx="838" cy="471"/>
              <a:chOff x="4494" y="2674"/>
              <a:chExt cx="838" cy="471"/>
            </a:xfrm>
          </p:grpSpPr>
          <p:sp>
            <p:nvSpPr>
              <p:cNvPr id="12356" name="Oval 12355"/>
              <p:cNvSpPr/>
              <p:nvPr/>
            </p:nvSpPr>
            <p:spPr>
              <a:xfrm>
                <a:off x="4494" y="2917"/>
                <a:ext cx="366" cy="228"/>
              </a:xfrm>
              <a:prstGeom prst="ellipse">
                <a:avLst/>
              </a:prstGeom>
              <a:noFill/>
              <a:ln w="28575" cap="flat" cmpd="sng">
                <a:solidFill>
                  <a:srgbClr val="FF0066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12357" name="Oval 12356"/>
              <p:cNvSpPr/>
              <p:nvPr/>
            </p:nvSpPr>
            <p:spPr>
              <a:xfrm>
                <a:off x="4966" y="2674"/>
                <a:ext cx="366" cy="228"/>
              </a:xfrm>
              <a:prstGeom prst="ellipse">
                <a:avLst/>
              </a:prstGeom>
              <a:noFill/>
              <a:ln w="28575" cap="flat" cmpd="sng">
                <a:solidFill>
                  <a:srgbClr val="FF0066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12358" name="Text Box 12357"/>
            <p:cNvSpPr txBox="1"/>
            <p:nvPr/>
          </p:nvSpPr>
          <p:spPr>
            <a:xfrm>
              <a:off x="4438" y="3654"/>
              <a:ext cx="942" cy="224"/>
            </a:xfrm>
            <a:prstGeom prst="rect">
              <a:avLst/>
            </a:prstGeom>
            <a:solidFill>
              <a:srgbClr val="FEA0FC"/>
            </a:solidFill>
            <a:ln w="19050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1600">
                  <a:latin typeface="Comic Sans MS" panose="030F0702030302020204" pitchFamily="66" charset="0"/>
                </a:rPr>
                <a:t>12 is the LCM</a:t>
              </a:r>
              <a:endParaRPr sz="1600">
                <a:latin typeface="Comic Sans MS" panose="030F0702030302020204" pitchFamily="66" charset="0"/>
              </a:endParaRPr>
            </a:p>
          </p:txBody>
        </p:sp>
      </p:grpSp>
      <p:sp>
        <p:nvSpPr>
          <p:cNvPr id="12359" name="Text Box 12358"/>
          <p:cNvSpPr txBox="1"/>
          <p:nvPr/>
        </p:nvSpPr>
        <p:spPr>
          <a:xfrm>
            <a:off x="4445000" y="2911475"/>
            <a:ext cx="757238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5400">
                <a:latin typeface="Comic Sans MS" panose="030F0702030302020204" pitchFamily="66" charset="0"/>
              </a:rPr>
              <a:t>-</a:t>
            </a:r>
            <a:endParaRPr sz="5400">
              <a:latin typeface="Comic Sans MS" panose="030F0702030302020204" pitchFamily="66" charset="0"/>
            </a:endParaRPr>
          </a:p>
        </p:txBody>
      </p:sp>
      <p:grpSp>
        <p:nvGrpSpPr>
          <p:cNvPr id="12360" name="Group 12359"/>
          <p:cNvGrpSpPr/>
          <p:nvPr/>
        </p:nvGrpSpPr>
        <p:grpSpPr>
          <a:xfrm>
            <a:off x="1190625" y="2668588"/>
            <a:ext cx="2346325" cy="1571625"/>
            <a:chOff x="750" y="1644"/>
            <a:chExt cx="1478" cy="990"/>
          </a:xfrm>
        </p:grpSpPr>
        <p:graphicFrame>
          <p:nvGraphicFramePr>
            <p:cNvPr id="12361" name="Object 12360"/>
            <p:cNvGraphicFramePr/>
            <p:nvPr/>
          </p:nvGraphicFramePr>
          <p:xfrm>
            <a:off x="1706" y="1681"/>
            <a:ext cx="522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72" name="" r:id="rId5" imgW="215900" imgH="393065" progId="Equation.DSMT4">
                    <p:embed/>
                  </p:oleObj>
                </mc:Choice>
                <mc:Fallback>
                  <p:oleObj name="" r:id="rId5" imgW="215900" imgH="393065" progId="Equation.DSMT4">
                    <p:embed/>
                    <p:pic>
                      <p:nvPicPr>
                        <p:cNvPr id="0" name="Picture 3271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706" y="1681"/>
                          <a:ext cx="522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62" name="Straight Connector 12361"/>
            <p:cNvSpPr/>
            <p:nvPr/>
          </p:nvSpPr>
          <p:spPr>
            <a:xfrm>
              <a:off x="996" y="1644"/>
              <a:ext cx="600" cy="408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12363" name="Text Box 12362"/>
            <p:cNvSpPr txBox="1"/>
            <p:nvPr/>
          </p:nvSpPr>
          <p:spPr>
            <a:xfrm rot="2064107">
              <a:off x="750" y="1941"/>
              <a:ext cx="1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>
                  <a:solidFill>
                    <a:srgbClr val="0066FF"/>
                  </a:solidFill>
                  <a:latin typeface="Comic Sans MS" panose="030F0702030302020204" pitchFamily="66" charset="0"/>
                </a:rPr>
                <a:t>Equivalent</a:t>
              </a:r>
              <a:endParaRPr>
                <a:solidFill>
                  <a:srgbClr val="0066FF"/>
                </a:solidFill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364" name="Group 12363"/>
          <p:cNvGrpSpPr/>
          <p:nvPr/>
        </p:nvGrpSpPr>
        <p:grpSpPr>
          <a:xfrm>
            <a:off x="5816600" y="2498725"/>
            <a:ext cx="2633663" cy="1781175"/>
            <a:chOff x="3714" y="1512"/>
            <a:chExt cx="1659" cy="1122"/>
          </a:xfrm>
        </p:grpSpPr>
        <p:graphicFrame>
          <p:nvGraphicFramePr>
            <p:cNvPr id="12365" name="Object 12364"/>
            <p:cNvGraphicFramePr/>
            <p:nvPr/>
          </p:nvGraphicFramePr>
          <p:xfrm>
            <a:off x="3714" y="1681"/>
            <a:ext cx="523" cy="9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273" name="" r:id="rId7" imgW="215900" imgH="393065" progId="Equation.DSMT4">
                    <p:embed/>
                  </p:oleObj>
                </mc:Choice>
                <mc:Fallback>
                  <p:oleObj name="" r:id="rId7" imgW="215900" imgH="393065" progId="Equation.DSMT4">
                    <p:embed/>
                    <p:pic>
                      <p:nvPicPr>
                        <p:cNvPr id="0" name="Picture 3272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3714" y="1681"/>
                          <a:ext cx="523" cy="953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66" name="Text Box 12365"/>
            <p:cNvSpPr txBox="1"/>
            <p:nvPr/>
          </p:nvSpPr>
          <p:spPr>
            <a:xfrm rot="-1691201">
              <a:off x="4161" y="1558"/>
              <a:ext cx="1212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>
                  <a:solidFill>
                    <a:srgbClr val="0066FF"/>
                  </a:solidFill>
                  <a:latin typeface="Comic Sans MS" panose="030F0702030302020204" pitchFamily="66" charset="0"/>
                </a:rPr>
                <a:t>Equivalent</a:t>
              </a:r>
              <a:endParaRPr>
                <a:solidFill>
                  <a:srgbClr val="0066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2367" name="Straight Connector 12366"/>
            <p:cNvSpPr/>
            <p:nvPr/>
          </p:nvSpPr>
          <p:spPr>
            <a:xfrm flipH="1">
              <a:off x="4128" y="1512"/>
              <a:ext cx="648" cy="348"/>
            </a:xfrm>
            <a:prstGeom prst="line">
              <a:avLst/>
            </a:prstGeom>
            <a:ln w="57150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</p:grpSp>
      <p:sp>
        <p:nvSpPr>
          <p:cNvPr id="12368" name="Text Box 12367"/>
          <p:cNvSpPr txBox="1"/>
          <p:nvPr/>
        </p:nvSpPr>
        <p:spPr>
          <a:xfrm>
            <a:off x="2363788" y="5172075"/>
            <a:ext cx="757237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5400">
                <a:latin typeface="Comic Sans MS" panose="030F0702030302020204" pitchFamily="66" charset="0"/>
              </a:rPr>
              <a:t>=</a:t>
            </a:r>
            <a:endParaRPr sz="5400">
              <a:latin typeface="Comic Sans MS" panose="030F0702030302020204" pitchFamily="66" charset="0"/>
            </a:endParaRPr>
          </a:p>
        </p:txBody>
      </p:sp>
      <p:graphicFrame>
        <p:nvGraphicFramePr>
          <p:cNvPr id="12374" name="Object 12373"/>
          <p:cNvGraphicFramePr/>
          <p:nvPr/>
        </p:nvGraphicFramePr>
        <p:xfrm>
          <a:off x="5387975" y="4811713"/>
          <a:ext cx="830263" cy="151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4" name="" r:id="rId9" imgW="215900" imgH="393065" progId="Equation.DSMT4">
                  <p:embed/>
                </p:oleObj>
              </mc:Choice>
              <mc:Fallback>
                <p:oleObj name="" r:id="rId9" imgW="215900" imgH="393065" progId="Equation.DSMT4">
                  <p:embed/>
                  <p:pic>
                    <p:nvPicPr>
                      <p:cNvPr id="0" name="Picture 3273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387975" y="4811713"/>
                        <a:ext cx="830263" cy="15128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75" name="Rectangle 12374"/>
          <p:cNvSpPr/>
          <p:nvPr/>
        </p:nvSpPr>
        <p:spPr>
          <a:xfrm>
            <a:off x="0" y="0"/>
            <a:ext cx="9144000" cy="1778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2376" name="Rectangle 12375"/>
          <p:cNvSpPr/>
          <p:nvPr/>
        </p:nvSpPr>
        <p:spPr>
          <a:xfrm>
            <a:off x="0" y="6680200"/>
            <a:ext cx="9144000" cy="1778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2377" name="Rectangle 12376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12378" name="Rectangle 12377"/>
          <p:cNvSpPr/>
          <p:nvPr/>
        </p:nvSpPr>
        <p:spPr>
          <a:xfrm>
            <a:off x="8934450" y="19050"/>
            <a:ext cx="209550" cy="6858000"/>
          </a:xfrm>
          <a:prstGeom prst="rect">
            <a:avLst/>
          </a:prstGeom>
          <a:gradFill rotWithShape="1">
            <a:gsLst>
              <a:gs pos="0">
                <a:srgbClr val="FF6699">
                  <a:gamma/>
                  <a:shade val="66275"/>
                  <a:invGamma/>
                </a:srgbClr>
              </a:gs>
              <a:gs pos="50000">
                <a:srgbClr val="FF6699"/>
              </a:gs>
              <a:gs pos="100000">
                <a:srgbClr val="FF6699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51202" name="Object 51201"/>
          <p:cNvGraphicFramePr/>
          <p:nvPr/>
        </p:nvGraphicFramePr>
        <p:xfrm>
          <a:off x="954088" y="1133475"/>
          <a:ext cx="1562100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5" name="" r:id="rId1" imgW="405765" imgH="393065" progId="Equation.DSMT4">
                  <p:embed/>
                </p:oleObj>
              </mc:Choice>
              <mc:Fallback>
                <p:oleObj name="" r:id="rId1" imgW="405765" imgH="393065" progId="Equation.DSMT4">
                  <p:embed/>
                  <p:pic>
                    <p:nvPicPr>
                      <p:cNvPr id="0" name="Picture 327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54088" y="1133475"/>
                        <a:ext cx="1562100" cy="15128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3" name="Object 51202"/>
          <p:cNvGraphicFramePr/>
          <p:nvPr/>
        </p:nvGraphicFramePr>
        <p:xfrm>
          <a:off x="2987675" y="1163638"/>
          <a:ext cx="3224213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6" name="" r:id="rId3" imgW="837565" imgH="381000" progId="Equation.DSMT4">
                  <p:embed/>
                </p:oleObj>
              </mc:Choice>
              <mc:Fallback>
                <p:oleObj name="" r:id="rId3" imgW="837565" imgH="381000" progId="Equation.DSMT4">
                  <p:embed/>
                  <p:pic>
                    <p:nvPicPr>
                      <p:cNvPr id="0" name="Picture 327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87675" y="1163638"/>
                        <a:ext cx="3224213" cy="1463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4" name="Text Box 51203"/>
          <p:cNvSpPr txBox="1"/>
          <p:nvPr/>
        </p:nvSpPr>
        <p:spPr>
          <a:xfrm>
            <a:off x="685800" y="590550"/>
            <a:ext cx="2463800" cy="406400"/>
          </a:xfrm>
          <a:prstGeom prst="rect">
            <a:avLst/>
          </a:prstGeom>
          <a:solidFill>
            <a:srgbClr val="66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>
                <a:solidFill>
                  <a:srgbClr val="FFFFCC"/>
                </a:solidFill>
                <a:latin typeface="Comic Sans MS" panose="030F0702030302020204" pitchFamily="66" charset="0"/>
              </a:rPr>
              <a:t>Example questions</a:t>
            </a:r>
            <a:endParaRPr sz="2000">
              <a:solidFill>
                <a:srgbClr val="FFFFCC"/>
              </a:solidFill>
              <a:latin typeface="Comic Sans MS" panose="030F0702030302020204" pitchFamily="66" charset="0"/>
            </a:endParaRPr>
          </a:p>
        </p:txBody>
      </p:sp>
      <p:sp>
        <p:nvSpPr>
          <p:cNvPr id="51205" name="Text Box 51204"/>
          <p:cNvSpPr txBox="1"/>
          <p:nvPr/>
        </p:nvSpPr>
        <p:spPr>
          <a:xfrm>
            <a:off x="4229100" y="194310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24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51206" name="Text Box 51205"/>
          <p:cNvSpPr txBox="1"/>
          <p:nvPr/>
        </p:nvSpPr>
        <p:spPr>
          <a:xfrm>
            <a:off x="3663950" y="111125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15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51207" name="Text Box 51206"/>
          <p:cNvSpPr txBox="1"/>
          <p:nvPr/>
        </p:nvSpPr>
        <p:spPr>
          <a:xfrm>
            <a:off x="4546600" y="1117600"/>
            <a:ext cx="7620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-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51208" name="Text Box 51207"/>
          <p:cNvSpPr txBox="1"/>
          <p:nvPr/>
        </p:nvSpPr>
        <p:spPr>
          <a:xfrm>
            <a:off x="5156200" y="113665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8</a:t>
            </a:r>
            <a:endParaRPr sz="4400">
              <a:latin typeface="Comic Sans MS" panose="030F0702030302020204" pitchFamily="66" charset="0"/>
            </a:endParaRPr>
          </a:p>
        </p:txBody>
      </p:sp>
      <p:graphicFrame>
        <p:nvGraphicFramePr>
          <p:cNvPr id="51209" name="Object 51208"/>
          <p:cNvGraphicFramePr/>
          <p:nvPr/>
        </p:nvGraphicFramePr>
        <p:xfrm>
          <a:off x="6311900" y="1146175"/>
          <a:ext cx="1465263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" name="" r:id="rId5" imgW="381000" imgH="393700" progId="Equation.DSMT4">
                  <p:embed/>
                </p:oleObj>
              </mc:Choice>
              <mc:Fallback>
                <p:oleObj name="" r:id="rId5" imgW="381000" imgH="393700" progId="Equation.DSMT4">
                  <p:embed/>
                  <p:pic>
                    <p:nvPicPr>
                      <p:cNvPr id="0" name="Picture 327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11900" y="1146175"/>
                        <a:ext cx="1465263" cy="15128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10" name="Text Box 51209"/>
          <p:cNvSpPr txBox="1"/>
          <p:nvPr/>
        </p:nvSpPr>
        <p:spPr>
          <a:xfrm>
            <a:off x="266700" y="1638300"/>
            <a:ext cx="628650" cy="466725"/>
          </a:xfrm>
          <a:prstGeom prst="rect">
            <a:avLst/>
          </a:prstGeom>
          <a:solidFill>
            <a:srgbClr val="66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400">
                <a:solidFill>
                  <a:srgbClr val="FFFFCC"/>
                </a:solidFill>
              </a:rPr>
              <a:t>1</a:t>
            </a:r>
            <a:endParaRPr sz="2400">
              <a:solidFill>
                <a:srgbClr val="FFFFCC"/>
              </a:solidFill>
            </a:endParaRPr>
          </a:p>
        </p:txBody>
      </p:sp>
      <p:sp>
        <p:nvSpPr>
          <p:cNvPr id="51211" name="Text Box 51210"/>
          <p:cNvSpPr txBox="1"/>
          <p:nvPr/>
        </p:nvSpPr>
        <p:spPr>
          <a:xfrm>
            <a:off x="349250" y="3397250"/>
            <a:ext cx="628650" cy="466725"/>
          </a:xfrm>
          <a:prstGeom prst="rect">
            <a:avLst/>
          </a:prstGeom>
          <a:solidFill>
            <a:srgbClr val="66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400">
                <a:solidFill>
                  <a:srgbClr val="FFFFCC"/>
                </a:solidFill>
              </a:rPr>
              <a:t>2</a:t>
            </a:r>
            <a:endParaRPr sz="2400">
              <a:solidFill>
                <a:srgbClr val="FFFFCC"/>
              </a:solidFill>
            </a:endParaRPr>
          </a:p>
        </p:txBody>
      </p:sp>
      <p:graphicFrame>
        <p:nvGraphicFramePr>
          <p:cNvPr id="51212" name="Object 51211"/>
          <p:cNvGraphicFramePr/>
          <p:nvPr/>
        </p:nvGraphicFramePr>
        <p:xfrm>
          <a:off x="1122363" y="2930525"/>
          <a:ext cx="1660525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" name="" r:id="rId7" imgW="431800" imgH="393700" progId="Equation.DSMT4">
                  <p:embed/>
                </p:oleObj>
              </mc:Choice>
              <mc:Fallback>
                <p:oleObj name="" r:id="rId7" imgW="431800" imgH="393700" progId="Equation.DSMT4">
                  <p:embed/>
                  <p:pic>
                    <p:nvPicPr>
                      <p:cNvPr id="0" name="Picture 327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22363" y="2930525"/>
                        <a:ext cx="1660525" cy="15128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13" name="Object 51212"/>
          <p:cNvGraphicFramePr/>
          <p:nvPr/>
        </p:nvGraphicFramePr>
        <p:xfrm>
          <a:off x="2898775" y="2979738"/>
          <a:ext cx="3224213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" name="" r:id="rId9" imgW="837565" imgH="381000" progId="Equation.DSMT4">
                  <p:embed/>
                </p:oleObj>
              </mc:Choice>
              <mc:Fallback>
                <p:oleObj name="" r:id="rId9" imgW="837565" imgH="381000" progId="Equation.DSMT4">
                  <p:embed/>
                  <p:pic>
                    <p:nvPicPr>
                      <p:cNvPr id="0" name="Picture 327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98775" y="2979738"/>
                        <a:ext cx="3224213" cy="1463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14" name="Text Box 51213"/>
          <p:cNvSpPr txBox="1"/>
          <p:nvPr/>
        </p:nvSpPr>
        <p:spPr>
          <a:xfrm>
            <a:off x="4140200" y="375920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20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51215" name="Text Box 51214"/>
          <p:cNvSpPr txBox="1"/>
          <p:nvPr/>
        </p:nvSpPr>
        <p:spPr>
          <a:xfrm>
            <a:off x="3689350" y="296545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8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51216" name="Text Box 51215"/>
          <p:cNvSpPr txBox="1"/>
          <p:nvPr/>
        </p:nvSpPr>
        <p:spPr>
          <a:xfrm>
            <a:off x="4457700" y="2933700"/>
            <a:ext cx="7620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-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51217" name="Text Box 51216"/>
          <p:cNvSpPr txBox="1"/>
          <p:nvPr/>
        </p:nvSpPr>
        <p:spPr>
          <a:xfrm>
            <a:off x="5067300" y="295275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5</a:t>
            </a:r>
            <a:endParaRPr sz="4400">
              <a:latin typeface="Comic Sans MS" panose="030F0702030302020204" pitchFamily="66" charset="0"/>
            </a:endParaRPr>
          </a:p>
        </p:txBody>
      </p:sp>
      <p:graphicFrame>
        <p:nvGraphicFramePr>
          <p:cNvPr id="51218" name="Object 51217"/>
          <p:cNvGraphicFramePr/>
          <p:nvPr/>
        </p:nvGraphicFramePr>
        <p:xfrm>
          <a:off x="6280150" y="2847975"/>
          <a:ext cx="1465263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0" name="" r:id="rId10" imgW="381000" imgH="393700" progId="Equation.DSMT4">
                  <p:embed/>
                </p:oleObj>
              </mc:Choice>
              <mc:Fallback>
                <p:oleObj name="" r:id="rId10" imgW="381000" imgH="393700" progId="Equation.DSMT4">
                  <p:embed/>
                  <p:pic>
                    <p:nvPicPr>
                      <p:cNvPr id="0" name="Picture 3279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280150" y="2847975"/>
                        <a:ext cx="1465263" cy="15128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19" name="Text Box 51218"/>
          <p:cNvSpPr txBox="1"/>
          <p:nvPr/>
        </p:nvSpPr>
        <p:spPr>
          <a:xfrm>
            <a:off x="336550" y="5327650"/>
            <a:ext cx="628650" cy="466725"/>
          </a:xfrm>
          <a:prstGeom prst="rect">
            <a:avLst/>
          </a:prstGeom>
          <a:solidFill>
            <a:srgbClr val="66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400">
                <a:solidFill>
                  <a:srgbClr val="FFFFCC"/>
                </a:solidFill>
              </a:rPr>
              <a:t>3</a:t>
            </a:r>
            <a:endParaRPr sz="2400">
              <a:solidFill>
                <a:srgbClr val="FFFFCC"/>
              </a:solidFill>
            </a:endParaRPr>
          </a:p>
        </p:txBody>
      </p:sp>
      <p:graphicFrame>
        <p:nvGraphicFramePr>
          <p:cNvPr id="51220" name="Object 51219"/>
          <p:cNvGraphicFramePr/>
          <p:nvPr/>
        </p:nvGraphicFramePr>
        <p:xfrm>
          <a:off x="987425" y="4860925"/>
          <a:ext cx="1905000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" name="" r:id="rId12" imgW="495300" imgH="393700" progId="Equation.DSMT4">
                  <p:embed/>
                </p:oleObj>
              </mc:Choice>
              <mc:Fallback>
                <p:oleObj name="" r:id="rId12" imgW="495300" imgH="393700" progId="Equation.DSMT4">
                  <p:embed/>
                  <p:pic>
                    <p:nvPicPr>
                      <p:cNvPr id="0" name="Picture 3280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987425" y="4860925"/>
                        <a:ext cx="1905000" cy="15128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21" name="Object 51220"/>
          <p:cNvGraphicFramePr/>
          <p:nvPr/>
        </p:nvGraphicFramePr>
        <p:xfrm>
          <a:off x="2886075" y="4910138"/>
          <a:ext cx="3224213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" name="" r:id="rId14" imgW="837565" imgH="381000" progId="Equation.DSMT4">
                  <p:embed/>
                </p:oleObj>
              </mc:Choice>
              <mc:Fallback>
                <p:oleObj name="" r:id="rId14" imgW="837565" imgH="381000" progId="Equation.DSMT4">
                  <p:embed/>
                  <p:pic>
                    <p:nvPicPr>
                      <p:cNvPr id="0" name="Picture 328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86075" y="4910138"/>
                        <a:ext cx="3224213" cy="1463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22" name="Text Box 51221"/>
          <p:cNvSpPr txBox="1"/>
          <p:nvPr/>
        </p:nvSpPr>
        <p:spPr>
          <a:xfrm>
            <a:off x="4127500" y="568960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12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51223" name="Text Box 51222"/>
          <p:cNvSpPr txBox="1"/>
          <p:nvPr/>
        </p:nvSpPr>
        <p:spPr>
          <a:xfrm>
            <a:off x="3810000" y="489585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9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51224" name="Text Box 51223"/>
          <p:cNvSpPr txBox="1"/>
          <p:nvPr/>
        </p:nvSpPr>
        <p:spPr>
          <a:xfrm>
            <a:off x="4445000" y="4864100"/>
            <a:ext cx="7620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-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51225" name="Text Box 51224"/>
          <p:cNvSpPr txBox="1"/>
          <p:nvPr/>
        </p:nvSpPr>
        <p:spPr>
          <a:xfrm>
            <a:off x="5054600" y="488315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1</a:t>
            </a:r>
            <a:endParaRPr sz="4400">
              <a:latin typeface="Comic Sans MS" panose="030F0702030302020204" pitchFamily="66" charset="0"/>
            </a:endParaRPr>
          </a:p>
        </p:txBody>
      </p:sp>
      <p:graphicFrame>
        <p:nvGraphicFramePr>
          <p:cNvPr id="51226" name="Object 51225"/>
          <p:cNvGraphicFramePr/>
          <p:nvPr/>
        </p:nvGraphicFramePr>
        <p:xfrm>
          <a:off x="6242050" y="4873625"/>
          <a:ext cx="2392363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" name="" r:id="rId15" imgW="622300" imgH="393700" progId="Equation.DSMT4">
                  <p:embed/>
                </p:oleObj>
              </mc:Choice>
              <mc:Fallback>
                <p:oleObj name="" r:id="rId15" imgW="622300" imgH="393700" progId="Equation.DSMT4">
                  <p:embed/>
                  <p:pic>
                    <p:nvPicPr>
                      <p:cNvPr id="0" name="Picture 3282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242050" y="4873625"/>
                        <a:ext cx="2392363" cy="15128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27" name="Rectangle 51226"/>
          <p:cNvSpPr/>
          <p:nvPr/>
        </p:nvSpPr>
        <p:spPr>
          <a:xfrm>
            <a:off x="0" y="0"/>
            <a:ext cx="9144000" cy="177800"/>
          </a:xfrm>
          <a:prstGeom prst="rect">
            <a:avLst/>
          </a:prstGeom>
          <a:gradFill rotWithShape="1">
            <a:gsLst>
              <a:gs pos="0">
                <a:srgbClr val="6666FF">
                  <a:gamma/>
                  <a:shade val="66275"/>
                  <a:invGamma/>
                </a:srgbClr>
              </a:gs>
              <a:gs pos="50000">
                <a:srgbClr val="6666FF"/>
              </a:gs>
              <a:gs pos="100000">
                <a:srgbClr val="6666FF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51228" name="Rectangle 51227"/>
          <p:cNvSpPr/>
          <p:nvPr/>
        </p:nvSpPr>
        <p:spPr>
          <a:xfrm>
            <a:off x="0" y="6680200"/>
            <a:ext cx="9144000" cy="177800"/>
          </a:xfrm>
          <a:prstGeom prst="rect">
            <a:avLst/>
          </a:prstGeom>
          <a:gradFill rotWithShape="1">
            <a:gsLst>
              <a:gs pos="0">
                <a:srgbClr val="6666FF">
                  <a:gamma/>
                  <a:shade val="66275"/>
                  <a:invGamma/>
                </a:srgbClr>
              </a:gs>
              <a:gs pos="50000">
                <a:srgbClr val="6666FF"/>
              </a:gs>
              <a:gs pos="100000">
                <a:srgbClr val="6666FF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51229" name="Rectangle 51228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6666FF">
                  <a:gamma/>
                  <a:shade val="66275"/>
                  <a:invGamma/>
                </a:srgbClr>
              </a:gs>
              <a:gs pos="50000">
                <a:srgbClr val="6666FF"/>
              </a:gs>
              <a:gs pos="100000">
                <a:srgbClr val="6666FF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51230" name="Rectangle 51229"/>
          <p:cNvSpPr/>
          <p:nvPr/>
        </p:nvSpPr>
        <p:spPr>
          <a:xfrm>
            <a:off x="8934450" y="19050"/>
            <a:ext cx="209550" cy="6858000"/>
          </a:xfrm>
          <a:prstGeom prst="rect">
            <a:avLst/>
          </a:prstGeom>
          <a:gradFill rotWithShape="1">
            <a:gsLst>
              <a:gs pos="0">
                <a:srgbClr val="6666FF">
                  <a:gamma/>
                  <a:shade val="66275"/>
                  <a:invGamma/>
                </a:srgbClr>
              </a:gs>
              <a:gs pos="50000">
                <a:srgbClr val="6666FF"/>
              </a:gs>
              <a:gs pos="100000">
                <a:srgbClr val="6666FF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51231" name="Title 51230"/>
          <p:cNvSpPr>
            <a:spLocks noGrp="1"/>
          </p:cNvSpPr>
          <p:nvPr>
            <p:ph type="title" idx="4294967295"/>
          </p:nvPr>
        </p:nvSpPr>
        <p:spPr>
          <a:xfrm>
            <a:off x="3505200" y="236538"/>
            <a:ext cx="5638800" cy="1143000"/>
          </a:xfrm>
          <a:ln/>
        </p:spPr>
        <p:txBody>
          <a:bodyPr anchor="ctr" anchorCtr="0"/>
          <a:p>
            <a:r>
              <a:rPr>
                <a:solidFill>
                  <a:schemeClr val="bg1"/>
                </a:solidFill>
              </a:rPr>
              <a:t>Examples - 1</a:t>
            </a:r>
            <a:endParaRPr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1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1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1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1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51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51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51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51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51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/>
      <p:bldP spid="51206" grpId="0"/>
      <p:bldP spid="51207" grpId="0"/>
      <p:bldP spid="51208" grpId="0"/>
      <p:bldP spid="51214" grpId="0"/>
      <p:bldP spid="51215" grpId="0"/>
      <p:bldP spid="51216" grpId="0"/>
      <p:bldP spid="51217" grpId="0"/>
      <p:bldP spid="51222" grpId="0"/>
      <p:bldP spid="51223" grpId="0"/>
      <p:bldP spid="51224" grpId="0"/>
      <p:bldP spid="512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50000">
              <a:srgbClr val="FFFFCC"/>
            </a:gs>
            <a:gs pos="100000">
              <a:schemeClr val="accent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7732" name="Title 27731"/>
          <p:cNvSpPr>
            <a:spLocks noGrp="1"/>
          </p:cNvSpPr>
          <p:nvPr>
            <p:ph type="title" idx="4294967295"/>
          </p:nvPr>
        </p:nvSpPr>
        <p:spPr>
          <a:xfrm>
            <a:off x="2400300" y="3589338"/>
            <a:ext cx="3524250" cy="838200"/>
          </a:xfrm>
          <a:ln/>
        </p:spPr>
        <p:txBody>
          <a:bodyPr anchor="ctr" anchorCtr="0"/>
          <a:p>
            <a:r>
              <a:t>1/4 + 1/4</a:t>
            </a:r>
          </a:p>
        </p:txBody>
      </p:sp>
      <p:sp>
        <p:nvSpPr>
          <p:cNvPr id="27650" name="Oval 27649"/>
          <p:cNvSpPr/>
          <p:nvPr/>
        </p:nvSpPr>
        <p:spPr>
          <a:xfrm>
            <a:off x="2827338" y="2219325"/>
            <a:ext cx="3194050" cy="3192463"/>
          </a:xfrm>
          <a:prstGeom prst="ellipse">
            <a:avLst/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7651" name="Oval 27650"/>
          <p:cNvSpPr/>
          <p:nvPr/>
        </p:nvSpPr>
        <p:spPr>
          <a:xfrm>
            <a:off x="4383088" y="3778250"/>
            <a:ext cx="68262" cy="68263"/>
          </a:xfrm>
          <a:prstGeom prst="ellipse">
            <a:avLst/>
          </a:prstGeom>
          <a:solidFill>
            <a:srgbClr val="F8F8F8">
              <a:alpha val="5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7652" name="Straight Connector 27651"/>
          <p:cNvSpPr/>
          <p:nvPr/>
        </p:nvSpPr>
        <p:spPr>
          <a:xfrm>
            <a:off x="4419600" y="2138363"/>
            <a:ext cx="0" cy="1333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53" name="Straight Connector 27652"/>
          <p:cNvSpPr/>
          <p:nvPr/>
        </p:nvSpPr>
        <p:spPr>
          <a:xfrm flipV="1">
            <a:off x="5505450" y="2628900"/>
            <a:ext cx="101600" cy="1143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54" name="Straight Connector 27653"/>
          <p:cNvSpPr/>
          <p:nvPr/>
        </p:nvSpPr>
        <p:spPr>
          <a:xfrm>
            <a:off x="5956300" y="3810000"/>
            <a:ext cx="1778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55" name="Straight Connector 27654"/>
          <p:cNvSpPr/>
          <p:nvPr/>
        </p:nvSpPr>
        <p:spPr>
          <a:xfrm flipH="1" flipV="1">
            <a:off x="3248025" y="2605088"/>
            <a:ext cx="95250" cy="1016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56" name="Straight Connector 27655"/>
          <p:cNvSpPr/>
          <p:nvPr/>
        </p:nvSpPr>
        <p:spPr>
          <a:xfrm>
            <a:off x="2684463" y="3811588"/>
            <a:ext cx="18415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57" name="Straight Connector 27656"/>
          <p:cNvSpPr/>
          <p:nvPr/>
        </p:nvSpPr>
        <p:spPr>
          <a:xfrm>
            <a:off x="5492750" y="4927600"/>
            <a:ext cx="95250" cy="9525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58" name="Straight Connector 27657"/>
          <p:cNvSpPr/>
          <p:nvPr/>
        </p:nvSpPr>
        <p:spPr>
          <a:xfrm>
            <a:off x="4418013" y="5275263"/>
            <a:ext cx="6350" cy="2476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59" name="Straight Connector 27658"/>
          <p:cNvSpPr/>
          <p:nvPr/>
        </p:nvSpPr>
        <p:spPr>
          <a:xfrm flipH="1">
            <a:off x="3195638" y="4856163"/>
            <a:ext cx="133350" cy="1333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60" name="Oval 27659"/>
          <p:cNvSpPr/>
          <p:nvPr/>
        </p:nvSpPr>
        <p:spPr>
          <a:xfrm>
            <a:off x="1065213" y="546100"/>
            <a:ext cx="1552575" cy="1552575"/>
          </a:xfrm>
          <a:prstGeom prst="ellipse">
            <a:avLst/>
          </a:prstGeom>
          <a:gradFill rotWithShape="1">
            <a:gsLst>
              <a:gs pos="0">
                <a:srgbClr val="F8F8F8">
                  <a:alpha val="75000"/>
                </a:srgbClr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7661" name="Straight Connector 27660"/>
          <p:cNvSpPr/>
          <p:nvPr/>
        </p:nvSpPr>
        <p:spPr>
          <a:xfrm>
            <a:off x="1065213" y="1320800"/>
            <a:ext cx="155575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62" name="Straight Connector 27661"/>
          <p:cNvSpPr/>
          <p:nvPr/>
        </p:nvSpPr>
        <p:spPr>
          <a:xfrm>
            <a:off x="1839913" y="538163"/>
            <a:ext cx="0" cy="157003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63" name="Oval 27662"/>
          <p:cNvSpPr/>
          <p:nvPr/>
        </p:nvSpPr>
        <p:spPr>
          <a:xfrm>
            <a:off x="1820863" y="1303338"/>
            <a:ext cx="33337" cy="33337"/>
          </a:xfrm>
          <a:prstGeom prst="ellipse">
            <a:avLst/>
          </a:prstGeom>
          <a:solidFill>
            <a:srgbClr val="F8F8F8">
              <a:alpha val="5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7664" name="Straight Connector 27663"/>
          <p:cNvSpPr/>
          <p:nvPr/>
        </p:nvSpPr>
        <p:spPr>
          <a:xfrm>
            <a:off x="1839913" y="506413"/>
            <a:ext cx="0" cy="65087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65" name="Straight Connector 27664"/>
          <p:cNvSpPr/>
          <p:nvPr/>
        </p:nvSpPr>
        <p:spPr>
          <a:xfrm flipV="1">
            <a:off x="2366963" y="744538"/>
            <a:ext cx="50800" cy="5556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66" name="Straight Connector 27665"/>
          <p:cNvSpPr/>
          <p:nvPr/>
        </p:nvSpPr>
        <p:spPr>
          <a:xfrm>
            <a:off x="2587625" y="1319213"/>
            <a:ext cx="85725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67" name="Straight Connector 27666"/>
          <p:cNvSpPr/>
          <p:nvPr/>
        </p:nvSpPr>
        <p:spPr>
          <a:xfrm flipH="1" flipV="1">
            <a:off x="1270000" y="733425"/>
            <a:ext cx="46038" cy="49213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68" name="Straight Connector 27667"/>
          <p:cNvSpPr/>
          <p:nvPr/>
        </p:nvSpPr>
        <p:spPr>
          <a:xfrm>
            <a:off x="995363" y="1320800"/>
            <a:ext cx="889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69" name="Straight Connector 27668"/>
          <p:cNvSpPr/>
          <p:nvPr/>
        </p:nvSpPr>
        <p:spPr>
          <a:xfrm>
            <a:off x="2360613" y="1863725"/>
            <a:ext cx="47625" cy="46038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70" name="Straight Connector 27669"/>
          <p:cNvSpPr/>
          <p:nvPr/>
        </p:nvSpPr>
        <p:spPr>
          <a:xfrm>
            <a:off x="1838325" y="2032000"/>
            <a:ext cx="3175" cy="1206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71" name="Straight Connector 27670"/>
          <p:cNvSpPr/>
          <p:nvPr/>
        </p:nvSpPr>
        <p:spPr>
          <a:xfrm flipH="1">
            <a:off x="1244600" y="1828800"/>
            <a:ext cx="63500" cy="6508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72" name="Freeform 27671"/>
          <p:cNvSpPr/>
          <p:nvPr/>
        </p:nvSpPr>
        <p:spPr>
          <a:xfrm>
            <a:off x="1836738" y="547688"/>
            <a:ext cx="555625" cy="771525"/>
          </a:xfrm>
          <a:custGeom>
            <a:avLst/>
            <a:gdLst/>
            <a:ahLst/>
            <a:cxnLst/>
            <a:pathLst>
              <a:path w="720" h="1000">
                <a:moveTo>
                  <a:pt x="0" y="1000"/>
                </a:moveTo>
                <a:lnTo>
                  <a:pt x="0" y="0"/>
                </a:lnTo>
                <a:lnTo>
                  <a:pt x="78" y="1"/>
                </a:lnTo>
                <a:lnTo>
                  <a:pt x="177" y="12"/>
                </a:lnTo>
                <a:lnTo>
                  <a:pt x="283" y="39"/>
                </a:lnTo>
                <a:lnTo>
                  <a:pt x="382" y="70"/>
                </a:lnTo>
                <a:lnTo>
                  <a:pt x="466" y="111"/>
                </a:lnTo>
                <a:lnTo>
                  <a:pt x="564" y="165"/>
                </a:lnTo>
                <a:lnTo>
                  <a:pt x="649" y="234"/>
                </a:lnTo>
                <a:lnTo>
                  <a:pt x="720" y="296"/>
                </a:lnTo>
                <a:lnTo>
                  <a:pt x="0" y="1000"/>
                </a:lnTo>
                <a:close/>
              </a:path>
            </a:pathLst>
          </a:custGeom>
          <a:solidFill>
            <a:srgbClr val="FDA1F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7673" name="Oval 27672"/>
          <p:cNvSpPr/>
          <p:nvPr/>
        </p:nvSpPr>
        <p:spPr>
          <a:xfrm>
            <a:off x="6591300" y="527050"/>
            <a:ext cx="1581150" cy="1581150"/>
          </a:xfrm>
          <a:prstGeom prst="ellipse">
            <a:avLst/>
          </a:prstGeom>
          <a:gradFill rotWithShape="1">
            <a:gsLst>
              <a:gs pos="0">
                <a:srgbClr val="F8F8F8">
                  <a:alpha val="75000"/>
                </a:srgbClr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7674" name="Straight Connector 27673"/>
          <p:cNvSpPr/>
          <p:nvPr/>
        </p:nvSpPr>
        <p:spPr>
          <a:xfrm>
            <a:off x="6591300" y="1316038"/>
            <a:ext cx="1582738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75" name="Straight Connector 27674"/>
          <p:cNvSpPr/>
          <p:nvPr/>
        </p:nvSpPr>
        <p:spPr>
          <a:xfrm>
            <a:off x="7378700" y="520700"/>
            <a:ext cx="0" cy="159861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76" name="Oval 27675"/>
          <p:cNvSpPr/>
          <p:nvPr/>
        </p:nvSpPr>
        <p:spPr>
          <a:xfrm>
            <a:off x="7361238" y="1300163"/>
            <a:ext cx="33337" cy="33337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7677" name="Straight Connector 27676"/>
          <p:cNvSpPr/>
          <p:nvPr/>
        </p:nvSpPr>
        <p:spPr>
          <a:xfrm>
            <a:off x="7378700" y="487363"/>
            <a:ext cx="0" cy="66675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78" name="Straight Connector 27677"/>
          <p:cNvSpPr/>
          <p:nvPr/>
        </p:nvSpPr>
        <p:spPr>
          <a:xfrm flipV="1">
            <a:off x="7916863" y="730250"/>
            <a:ext cx="50800" cy="571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79" name="Straight Connector 27678"/>
          <p:cNvSpPr/>
          <p:nvPr/>
        </p:nvSpPr>
        <p:spPr>
          <a:xfrm>
            <a:off x="8140700" y="1316038"/>
            <a:ext cx="87313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80" name="Straight Connector 27679"/>
          <p:cNvSpPr/>
          <p:nvPr/>
        </p:nvSpPr>
        <p:spPr>
          <a:xfrm flipH="1" flipV="1">
            <a:off x="6799263" y="719138"/>
            <a:ext cx="46037" cy="4921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81" name="Straight Connector 27680"/>
          <p:cNvSpPr/>
          <p:nvPr/>
        </p:nvSpPr>
        <p:spPr>
          <a:xfrm>
            <a:off x="6519863" y="1316038"/>
            <a:ext cx="90487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82" name="Straight Connector 27681"/>
          <p:cNvSpPr/>
          <p:nvPr/>
        </p:nvSpPr>
        <p:spPr>
          <a:xfrm>
            <a:off x="7910513" y="1868488"/>
            <a:ext cx="47625" cy="47625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83" name="Straight Connector 27682"/>
          <p:cNvSpPr/>
          <p:nvPr/>
        </p:nvSpPr>
        <p:spPr>
          <a:xfrm>
            <a:off x="7378700" y="2041525"/>
            <a:ext cx="3175" cy="12223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84" name="Straight Connector 27683"/>
          <p:cNvSpPr/>
          <p:nvPr/>
        </p:nvSpPr>
        <p:spPr>
          <a:xfrm flipH="1">
            <a:off x="6772275" y="1833563"/>
            <a:ext cx="66675" cy="66675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85" name="Freeform 27684"/>
          <p:cNvSpPr/>
          <p:nvPr/>
        </p:nvSpPr>
        <p:spPr>
          <a:xfrm>
            <a:off x="7378700" y="525463"/>
            <a:ext cx="796925" cy="792162"/>
          </a:xfrm>
          <a:custGeom>
            <a:avLst/>
            <a:gdLst/>
            <a:ahLst/>
            <a:cxnLst/>
            <a:pathLst>
              <a:path w="1014" h="1006">
                <a:moveTo>
                  <a:pt x="0" y="0"/>
                </a:moveTo>
                <a:lnTo>
                  <a:pt x="0" y="1004"/>
                </a:lnTo>
                <a:lnTo>
                  <a:pt x="1014" y="1006"/>
                </a:lnTo>
                <a:lnTo>
                  <a:pt x="986" y="782"/>
                </a:lnTo>
                <a:lnTo>
                  <a:pt x="956" y="694"/>
                </a:lnTo>
                <a:lnTo>
                  <a:pt x="924" y="606"/>
                </a:lnTo>
                <a:lnTo>
                  <a:pt x="890" y="534"/>
                </a:lnTo>
                <a:lnTo>
                  <a:pt x="830" y="434"/>
                </a:lnTo>
                <a:lnTo>
                  <a:pt x="766" y="356"/>
                </a:lnTo>
                <a:lnTo>
                  <a:pt x="712" y="300"/>
                </a:lnTo>
                <a:lnTo>
                  <a:pt x="678" y="264"/>
                </a:lnTo>
                <a:lnTo>
                  <a:pt x="578" y="178"/>
                </a:lnTo>
                <a:lnTo>
                  <a:pt x="460" y="110"/>
                </a:lnTo>
                <a:lnTo>
                  <a:pt x="374" y="72"/>
                </a:lnTo>
                <a:lnTo>
                  <a:pt x="284" y="44"/>
                </a:lnTo>
                <a:lnTo>
                  <a:pt x="188" y="18"/>
                </a:lnTo>
                <a:lnTo>
                  <a:pt x="90" y="4"/>
                </a:lnTo>
                <a:lnTo>
                  <a:pt x="0" y="0"/>
                </a:lnTo>
                <a:close/>
              </a:path>
            </a:pathLst>
          </a:custGeom>
          <a:solidFill>
            <a:srgbClr val="99FFC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7686" name="Oval 27685"/>
          <p:cNvSpPr/>
          <p:nvPr/>
        </p:nvSpPr>
        <p:spPr>
          <a:xfrm>
            <a:off x="496888" y="4700588"/>
            <a:ext cx="1643062" cy="1641475"/>
          </a:xfrm>
          <a:prstGeom prst="ellipse">
            <a:avLst/>
          </a:prstGeom>
          <a:gradFill rotWithShape="1">
            <a:gsLst>
              <a:gs pos="0">
                <a:srgbClr val="F8F8F8">
                  <a:alpha val="75000"/>
                </a:srgbClr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7687" name="Straight Connector 27686"/>
          <p:cNvSpPr/>
          <p:nvPr/>
        </p:nvSpPr>
        <p:spPr>
          <a:xfrm>
            <a:off x="496888" y="5519738"/>
            <a:ext cx="164465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88" name="Straight Connector 27687"/>
          <p:cNvSpPr/>
          <p:nvPr/>
        </p:nvSpPr>
        <p:spPr>
          <a:xfrm>
            <a:off x="1316038" y="4694238"/>
            <a:ext cx="0" cy="165893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89" name="Oval 27688"/>
          <p:cNvSpPr/>
          <p:nvPr/>
        </p:nvSpPr>
        <p:spPr>
          <a:xfrm>
            <a:off x="1296988" y="5502275"/>
            <a:ext cx="34925" cy="34925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7690" name="Straight Connector 27689"/>
          <p:cNvSpPr/>
          <p:nvPr/>
        </p:nvSpPr>
        <p:spPr>
          <a:xfrm>
            <a:off x="1316038" y="4659313"/>
            <a:ext cx="0" cy="6826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91" name="Straight Connector 27690"/>
          <p:cNvSpPr/>
          <p:nvPr/>
        </p:nvSpPr>
        <p:spPr>
          <a:xfrm flipV="1">
            <a:off x="1873250" y="4911725"/>
            <a:ext cx="52388" cy="5873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92" name="Straight Connector 27691"/>
          <p:cNvSpPr/>
          <p:nvPr/>
        </p:nvSpPr>
        <p:spPr>
          <a:xfrm>
            <a:off x="2105025" y="5518150"/>
            <a:ext cx="92075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93" name="Straight Connector 27692"/>
          <p:cNvSpPr/>
          <p:nvPr/>
        </p:nvSpPr>
        <p:spPr>
          <a:xfrm flipH="1" flipV="1">
            <a:off x="712788" y="4899025"/>
            <a:ext cx="49212" cy="5238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94" name="Straight Connector 27693"/>
          <p:cNvSpPr/>
          <p:nvPr/>
        </p:nvSpPr>
        <p:spPr>
          <a:xfrm>
            <a:off x="423863" y="5519738"/>
            <a:ext cx="9525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95" name="Straight Connector 27694"/>
          <p:cNvSpPr/>
          <p:nvPr/>
        </p:nvSpPr>
        <p:spPr>
          <a:xfrm>
            <a:off x="1866900" y="6092825"/>
            <a:ext cx="49213" cy="49213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96" name="Straight Connector 27695"/>
          <p:cNvSpPr/>
          <p:nvPr/>
        </p:nvSpPr>
        <p:spPr>
          <a:xfrm>
            <a:off x="1314450" y="6272213"/>
            <a:ext cx="3175" cy="1270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97" name="Straight Connector 27696"/>
          <p:cNvSpPr/>
          <p:nvPr/>
        </p:nvSpPr>
        <p:spPr>
          <a:xfrm flipH="1">
            <a:off x="687388" y="6056313"/>
            <a:ext cx="68262" cy="6826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698" name="Oval 27697"/>
          <p:cNvSpPr/>
          <p:nvPr/>
        </p:nvSpPr>
        <p:spPr>
          <a:xfrm>
            <a:off x="6929438" y="4792663"/>
            <a:ext cx="1485900" cy="1484312"/>
          </a:xfrm>
          <a:prstGeom prst="ellipse">
            <a:avLst/>
          </a:prstGeom>
          <a:gradFill rotWithShape="1">
            <a:gsLst>
              <a:gs pos="0">
                <a:srgbClr val="F8F8F8">
                  <a:alpha val="75000"/>
                </a:srgbClr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7699" name="Straight Connector 27698"/>
          <p:cNvSpPr/>
          <p:nvPr/>
        </p:nvSpPr>
        <p:spPr>
          <a:xfrm>
            <a:off x="6929438" y="5532438"/>
            <a:ext cx="1487487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700" name="Straight Connector 27699"/>
          <p:cNvSpPr/>
          <p:nvPr/>
        </p:nvSpPr>
        <p:spPr>
          <a:xfrm>
            <a:off x="7670800" y="4786313"/>
            <a:ext cx="0" cy="15001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701" name="Oval 27700"/>
          <p:cNvSpPr/>
          <p:nvPr/>
        </p:nvSpPr>
        <p:spPr>
          <a:xfrm>
            <a:off x="7653338" y="5518150"/>
            <a:ext cx="31750" cy="31750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7702" name="Straight Connector 27701"/>
          <p:cNvSpPr/>
          <p:nvPr/>
        </p:nvSpPr>
        <p:spPr>
          <a:xfrm>
            <a:off x="7670800" y="4754563"/>
            <a:ext cx="0" cy="6191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703" name="Straight Connector 27702"/>
          <p:cNvSpPr/>
          <p:nvPr/>
        </p:nvSpPr>
        <p:spPr>
          <a:xfrm flipV="1">
            <a:off x="8175625" y="4983163"/>
            <a:ext cx="47625" cy="52387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704" name="Straight Connector 27703"/>
          <p:cNvSpPr/>
          <p:nvPr/>
        </p:nvSpPr>
        <p:spPr>
          <a:xfrm>
            <a:off x="8385175" y="5532438"/>
            <a:ext cx="8255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705" name="Straight Connector 27704"/>
          <p:cNvSpPr/>
          <p:nvPr/>
        </p:nvSpPr>
        <p:spPr>
          <a:xfrm flipH="1" flipV="1">
            <a:off x="7124700" y="4972050"/>
            <a:ext cx="44450" cy="47625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706" name="Straight Connector 27705"/>
          <p:cNvSpPr/>
          <p:nvPr/>
        </p:nvSpPr>
        <p:spPr>
          <a:xfrm>
            <a:off x="6862763" y="5532438"/>
            <a:ext cx="85725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707" name="Straight Connector 27706"/>
          <p:cNvSpPr/>
          <p:nvPr/>
        </p:nvSpPr>
        <p:spPr>
          <a:xfrm>
            <a:off x="8169275" y="6053138"/>
            <a:ext cx="44450" cy="42862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708" name="Straight Connector 27707"/>
          <p:cNvSpPr/>
          <p:nvPr/>
        </p:nvSpPr>
        <p:spPr>
          <a:xfrm>
            <a:off x="7669213" y="6213475"/>
            <a:ext cx="3175" cy="11588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709" name="Straight Connector 27708"/>
          <p:cNvSpPr/>
          <p:nvPr/>
        </p:nvSpPr>
        <p:spPr>
          <a:xfrm flipH="1">
            <a:off x="7100888" y="6019800"/>
            <a:ext cx="61912" cy="61913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7710" name="Freeform 27709"/>
          <p:cNvSpPr/>
          <p:nvPr/>
        </p:nvSpPr>
        <p:spPr>
          <a:xfrm>
            <a:off x="7670800" y="4791075"/>
            <a:ext cx="744538" cy="1489075"/>
          </a:xfrm>
          <a:custGeom>
            <a:avLst/>
            <a:gdLst/>
            <a:ahLst/>
            <a:cxnLst/>
            <a:pathLst>
              <a:path w="1008" h="2016">
                <a:moveTo>
                  <a:pt x="0" y="0"/>
                </a:moveTo>
                <a:lnTo>
                  <a:pt x="0" y="1004"/>
                </a:lnTo>
                <a:lnTo>
                  <a:pt x="4" y="2016"/>
                </a:lnTo>
                <a:lnTo>
                  <a:pt x="166" y="2004"/>
                </a:lnTo>
                <a:lnTo>
                  <a:pt x="306" y="1966"/>
                </a:lnTo>
                <a:lnTo>
                  <a:pt x="410" y="1924"/>
                </a:lnTo>
                <a:lnTo>
                  <a:pt x="518" y="1872"/>
                </a:lnTo>
                <a:lnTo>
                  <a:pt x="714" y="1728"/>
                </a:lnTo>
                <a:lnTo>
                  <a:pt x="846" y="1554"/>
                </a:lnTo>
                <a:lnTo>
                  <a:pt x="908" y="1452"/>
                </a:lnTo>
                <a:lnTo>
                  <a:pt x="956" y="1336"/>
                </a:lnTo>
                <a:lnTo>
                  <a:pt x="988" y="1196"/>
                </a:lnTo>
                <a:lnTo>
                  <a:pt x="1008" y="1054"/>
                </a:lnTo>
                <a:lnTo>
                  <a:pt x="1006" y="926"/>
                </a:lnTo>
                <a:lnTo>
                  <a:pt x="986" y="782"/>
                </a:lnTo>
                <a:lnTo>
                  <a:pt x="956" y="694"/>
                </a:lnTo>
                <a:lnTo>
                  <a:pt x="924" y="606"/>
                </a:lnTo>
                <a:lnTo>
                  <a:pt x="890" y="534"/>
                </a:lnTo>
                <a:lnTo>
                  <a:pt x="830" y="434"/>
                </a:lnTo>
                <a:lnTo>
                  <a:pt x="766" y="356"/>
                </a:lnTo>
                <a:lnTo>
                  <a:pt x="712" y="300"/>
                </a:lnTo>
                <a:lnTo>
                  <a:pt x="678" y="264"/>
                </a:lnTo>
                <a:lnTo>
                  <a:pt x="578" y="178"/>
                </a:lnTo>
                <a:lnTo>
                  <a:pt x="460" y="110"/>
                </a:lnTo>
                <a:lnTo>
                  <a:pt x="374" y="72"/>
                </a:lnTo>
                <a:lnTo>
                  <a:pt x="284" y="44"/>
                </a:lnTo>
                <a:lnTo>
                  <a:pt x="188" y="18"/>
                </a:lnTo>
                <a:lnTo>
                  <a:pt x="90" y="4"/>
                </a:lnTo>
                <a:lnTo>
                  <a:pt x="0" y="0"/>
                </a:lnTo>
                <a:close/>
              </a:path>
            </a:pathLst>
          </a:custGeom>
          <a:solidFill>
            <a:srgbClr val="FF6699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7711" name="Freeform 27710"/>
          <p:cNvSpPr/>
          <p:nvPr/>
        </p:nvSpPr>
        <p:spPr>
          <a:xfrm>
            <a:off x="1316038" y="4699000"/>
            <a:ext cx="822325" cy="1417638"/>
          </a:xfrm>
          <a:custGeom>
            <a:avLst/>
            <a:gdLst/>
            <a:ahLst/>
            <a:cxnLst/>
            <a:pathLst>
              <a:path w="1008" h="1736">
                <a:moveTo>
                  <a:pt x="0" y="0"/>
                </a:moveTo>
                <a:lnTo>
                  <a:pt x="0" y="1004"/>
                </a:lnTo>
                <a:lnTo>
                  <a:pt x="700" y="1736"/>
                </a:lnTo>
                <a:lnTo>
                  <a:pt x="846" y="1554"/>
                </a:lnTo>
                <a:lnTo>
                  <a:pt x="908" y="1452"/>
                </a:lnTo>
                <a:lnTo>
                  <a:pt x="956" y="1336"/>
                </a:lnTo>
                <a:lnTo>
                  <a:pt x="988" y="1196"/>
                </a:lnTo>
                <a:lnTo>
                  <a:pt x="1008" y="1054"/>
                </a:lnTo>
                <a:lnTo>
                  <a:pt x="1006" y="926"/>
                </a:lnTo>
                <a:lnTo>
                  <a:pt x="986" y="782"/>
                </a:lnTo>
                <a:lnTo>
                  <a:pt x="956" y="694"/>
                </a:lnTo>
                <a:lnTo>
                  <a:pt x="924" y="606"/>
                </a:lnTo>
                <a:lnTo>
                  <a:pt x="890" y="534"/>
                </a:lnTo>
                <a:lnTo>
                  <a:pt x="830" y="434"/>
                </a:lnTo>
                <a:lnTo>
                  <a:pt x="766" y="356"/>
                </a:lnTo>
                <a:lnTo>
                  <a:pt x="712" y="300"/>
                </a:lnTo>
                <a:lnTo>
                  <a:pt x="678" y="264"/>
                </a:lnTo>
                <a:lnTo>
                  <a:pt x="578" y="178"/>
                </a:lnTo>
                <a:lnTo>
                  <a:pt x="460" y="110"/>
                </a:lnTo>
                <a:lnTo>
                  <a:pt x="374" y="72"/>
                </a:lnTo>
                <a:lnTo>
                  <a:pt x="284" y="44"/>
                </a:lnTo>
                <a:lnTo>
                  <a:pt x="188" y="18"/>
                </a:lnTo>
                <a:lnTo>
                  <a:pt x="90" y="4"/>
                </a:lnTo>
                <a:lnTo>
                  <a:pt x="0" y="0"/>
                </a:lnTo>
                <a:close/>
              </a:path>
            </a:pathLst>
          </a:custGeom>
          <a:solidFill>
            <a:srgbClr val="66FF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27712" name="Group 27711"/>
          <p:cNvGrpSpPr/>
          <p:nvPr/>
        </p:nvGrpSpPr>
        <p:grpSpPr>
          <a:xfrm>
            <a:off x="1606550" y="641350"/>
            <a:ext cx="7172325" cy="5240338"/>
            <a:chOff x="1012" y="404"/>
            <a:chExt cx="4518" cy="3301"/>
          </a:xfrm>
        </p:grpSpPr>
        <p:graphicFrame>
          <p:nvGraphicFramePr>
            <p:cNvPr id="27713" name="Object 27712"/>
            <p:cNvGraphicFramePr/>
            <p:nvPr/>
          </p:nvGraphicFramePr>
          <p:xfrm>
            <a:off x="1684" y="432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2" name="" r:id="rId1" imgW="152400" imgH="393065" progId="Equation.DSMT4">
                    <p:embed/>
                  </p:oleObj>
                </mc:Choice>
                <mc:Fallback>
                  <p:oleObj name="" r:id="rId1" imgW="152400" imgH="393065" progId="Equation.DSMT4">
                    <p:embed/>
                    <p:pic>
                      <p:nvPicPr>
                        <p:cNvPr id="0" name="Picture 3091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684" y="432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714" name="Object 27713"/>
            <p:cNvGraphicFramePr/>
            <p:nvPr/>
          </p:nvGraphicFramePr>
          <p:xfrm>
            <a:off x="5204" y="412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3" name="" r:id="rId3" imgW="152400" imgH="393065" progId="Equation.DSMT4">
                    <p:embed/>
                  </p:oleObj>
                </mc:Choice>
                <mc:Fallback>
                  <p:oleObj name="" r:id="rId3" imgW="152400" imgH="393065" progId="Equation.DSMT4">
                    <p:embed/>
                    <p:pic>
                      <p:nvPicPr>
                        <p:cNvPr id="0" name="Picture 3092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204" y="412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715" name="Object 27714"/>
            <p:cNvGraphicFramePr/>
            <p:nvPr/>
          </p:nvGraphicFramePr>
          <p:xfrm>
            <a:off x="4782" y="404"/>
            <a:ext cx="168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4" name="" r:id="rId5" imgW="165100" imgH="393065" progId="Equation.DSMT4">
                    <p:embed/>
                  </p:oleObj>
                </mc:Choice>
                <mc:Fallback>
                  <p:oleObj name="" r:id="rId5" imgW="165100" imgH="393065" progId="Equation.DSMT4">
                    <p:embed/>
                    <p:pic>
                      <p:nvPicPr>
                        <p:cNvPr id="0" name="Picture 3093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782" y="404"/>
                          <a:ext cx="168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716" name="Object 27715"/>
            <p:cNvGraphicFramePr/>
            <p:nvPr/>
          </p:nvGraphicFramePr>
          <p:xfrm>
            <a:off x="5362" y="3288"/>
            <a:ext cx="168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5" name="" r:id="rId7" imgW="165100" imgH="393065" progId="Equation.DSMT4">
                    <p:embed/>
                  </p:oleObj>
                </mc:Choice>
                <mc:Fallback>
                  <p:oleObj name="" r:id="rId7" imgW="165100" imgH="393065" progId="Equation.DSMT4">
                    <p:embed/>
                    <p:pic>
                      <p:nvPicPr>
                        <p:cNvPr id="0" name="Picture 3094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5362" y="3288"/>
                          <a:ext cx="168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717" name="Object 27716"/>
            <p:cNvGraphicFramePr/>
            <p:nvPr/>
          </p:nvGraphicFramePr>
          <p:xfrm>
            <a:off x="1012" y="3180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6" name="" r:id="rId9" imgW="152400" imgH="393065" progId="Equation.DSMT4">
                    <p:embed/>
                  </p:oleObj>
                </mc:Choice>
                <mc:Fallback>
                  <p:oleObj name="" r:id="rId9" imgW="152400" imgH="393065" progId="Equation.DSMT4">
                    <p:embed/>
                    <p:pic>
                      <p:nvPicPr>
                        <p:cNvPr id="0" name="Picture 3095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012" y="3180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718" name="Object 27717"/>
            <p:cNvGraphicFramePr/>
            <p:nvPr/>
          </p:nvGraphicFramePr>
          <p:xfrm>
            <a:off x="4988" y="3304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7" name="" r:id="rId11" imgW="152400" imgH="393065" progId="Equation.DSMT4">
                    <p:embed/>
                  </p:oleObj>
                </mc:Choice>
                <mc:Fallback>
                  <p:oleObj name="" r:id="rId11" imgW="152400" imgH="393065" progId="Equation.DSMT4">
                    <p:embed/>
                    <p:pic>
                      <p:nvPicPr>
                        <p:cNvPr id="0" name="Picture 3096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4988" y="3304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7719" name="Rectangle 27718"/>
          <p:cNvSpPr/>
          <p:nvPr/>
        </p:nvSpPr>
        <p:spPr>
          <a:xfrm>
            <a:off x="0" y="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7720" name="Rectangle 27719"/>
          <p:cNvSpPr/>
          <p:nvPr/>
        </p:nvSpPr>
        <p:spPr>
          <a:xfrm>
            <a:off x="0" y="666750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7721" name="Rectangle 27720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7722" name="Rectangle 27721"/>
          <p:cNvSpPr/>
          <p:nvPr/>
        </p:nvSpPr>
        <p:spPr>
          <a:xfrm>
            <a:off x="893445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aphicFrame>
        <p:nvGraphicFramePr>
          <p:cNvPr id="27723" name="Object 27722"/>
          <p:cNvGraphicFramePr/>
          <p:nvPr/>
        </p:nvGraphicFramePr>
        <p:xfrm>
          <a:off x="941388" y="3086100"/>
          <a:ext cx="1309687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" r:id="rId13" imgW="571500" imgH="393700" progId="Equation.DSMT4">
                  <p:embed/>
                </p:oleObj>
              </mc:Choice>
              <mc:Fallback>
                <p:oleObj name="" r:id="rId13" imgW="571500" imgH="393700" progId="Equation.DSMT4">
                  <p:embed/>
                  <p:pic>
                    <p:nvPicPr>
                      <p:cNvPr id="0" name="Picture 3097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941388" y="3086100"/>
                        <a:ext cx="1309687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724" name="Object 27723"/>
          <p:cNvGraphicFramePr/>
          <p:nvPr/>
        </p:nvGraphicFramePr>
        <p:xfrm>
          <a:off x="6235700" y="3168650"/>
          <a:ext cx="1019175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" r:id="rId15" imgW="444500" imgH="393700" progId="Equation.DSMT4">
                  <p:embed/>
                </p:oleObj>
              </mc:Choice>
              <mc:Fallback>
                <p:oleObj name="" r:id="rId15" imgW="444500" imgH="393700" progId="Equation.DSMT4">
                  <p:embed/>
                  <p:pic>
                    <p:nvPicPr>
                      <p:cNvPr id="0" name="Picture 3098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235700" y="3168650"/>
                        <a:ext cx="1019175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7727" name="Group 27726"/>
          <p:cNvGrpSpPr/>
          <p:nvPr/>
        </p:nvGrpSpPr>
        <p:grpSpPr>
          <a:xfrm>
            <a:off x="2827338" y="2205038"/>
            <a:ext cx="3198812" cy="3227387"/>
            <a:chOff x="1781" y="1389"/>
            <a:chExt cx="2015" cy="2033"/>
          </a:xfrm>
        </p:grpSpPr>
        <p:sp>
          <p:nvSpPr>
            <p:cNvPr id="27728" name="Straight Connector 27727"/>
            <p:cNvSpPr/>
            <p:nvPr/>
          </p:nvSpPr>
          <p:spPr>
            <a:xfrm>
              <a:off x="1781" y="2401"/>
              <a:ext cx="201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7729" name="Straight Connector 27728"/>
            <p:cNvSpPr/>
            <p:nvPr/>
          </p:nvSpPr>
          <p:spPr>
            <a:xfrm>
              <a:off x="2784" y="1389"/>
              <a:ext cx="0" cy="2033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27730" name="Freeform 27729"/>
          <p:cNvSpPr/>
          <p:nvPr/>
        </p:nvSpPr>
        <p:spPr>
          <a:xfrm>
            <a:off x="4419600" y="2222500"/>
            <a:ext cx="1606550" cy="1587500"/>
          </a:xfrm>
          <a:custGeom>
            <a:avLst/>
            <a:gdLst/>
            <a:ahLst/>
            <a:cxnLst/>
            <a:pathLst>
              <a:path w="1012" h="1000">
                <a:moveTo>
                  <a:pt x="0" y="0"/>
                </a:moveTo>
                <a:lnTo>
                  <a:pt x="0" y="1000"/>
                </a:lnTo>
                <a:lnTo>
                  <a:pt x="1012" y="1000"/>
                </a:lnTo>
                <a:lnTo>
                  <a:pt x="988" y="798"/>
                </a:lnTo>
                <a:lnTo>
                  <a:pt x="924" y="598"/>
                </a:lnTo>
                <a:lnTo>
                  <a:pt x="840" y="444"/>
                </a:lnTo>
                <a:lnTo>
                  <a:pt x="716" y="288"/>
                </a:lnTo>
                <a:lnTo>
                  <a:pt x="584" y="180"/>
                </a:lnTo>
                <a:lnTo>
                  <a:pt x="410" y="82"/>
                </a:lnTo>
                <a:lnTo>
                  <a:pt x="288" y="44"/>
                </a:lnTo>
                <a:lnTo>
                  <a:pt x="200" y="18"/>
                </a:lnTo>
                <a:lnTo>
                  <a:pt x="100" y="6"/>
                </a:lnTo>
                <a:lnTo>
                  <a:pt x="0" y="0"/>
                </a:lnTo>
                <a:close/>
              </a:path>
            </a:pathLst>
          </a:custGeom>
          <a:solidFill>
            <a:srgbClr val="99FFC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7731" name="Freeform 27730"/>
          <p:cNvSpPr/>
          <p:nvPr/>
        </p:nvSpPr>
        <p:spPr>
          <a:xfrm>
            <a:off x="4419600" y="3803650"/>
            <a:ext cx="1606550" cy="1619250"/>
          </a:xfrm>
          <a:custGeom>
            <a:avLst/>
            <a:gdLst/>
            <a:ahLst/>
            <a:cxnLst/>
            <a:pathLst>
              <a:path w="1012" h="1020">
                <a:moveTo>
                  <a:pt x="0" y="4"/>
                </a:moveTo>
                <a:lnTo>
                  <a:pt x="0" y="1020"/>
                </a:lnTo>
                <a:lnTo>
                  <a:pt x="210" y="994"/>
                </a:lnTo>
                <a:lnTo>
                  <a:pt x="386" y="938"/>
                </a:lnTo>
                <a:lnTo>
                  <a:pt x="556" y="846"/>
                </a:lnTo>
                <a:lnTo>
                  <a:pt x="704" y="732"/>
                </a:lnTo>
                <a:lnTo>
                  <a:pt x="830" y="580"/>
                </a:lnTo>
                <a:lnTo>
                  <a:pt x="938" y="390"/>
                </a:lnTo>
                <a:lnTo>
                  <a:pt x="992" y="198"/>
                </a:lnTo>
                <a:lnTo>
                  <a:pt x="1012" y="0"/>
                </a:lnTo>
                <a:lnTo>
                  <a:pt x="0" y="4"/>
                </a:lnTo>
                <a:close/>
              </a:path>
            </a:pathLst>
          </a:custGeom>
          <a:solidFill>
            <a:srgbClr val="99FFC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7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27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7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aphicFrame>
        <p:nvGraphicFramePr>
          <p:cNvPr id="52226" name="Object 52225"/>
          <p:cNvGraphicFramePr/>
          <p:nvPr/>
        </p:nvGraphicFramePr>
        <p:xfrm>
          <a:off x="1230313" y="1152525"/>
          <a:ext cx="1660525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4" name="" r:id="rId1" imgW="431800" imgH="393700" progId="Equation.DSMT4">
                  <p:embed/>
                </p:oleObj>
              </mc:Choice>
              <mc:Fallback>
                <p:oleObj name="" r:id="rId1" imgW="431800" imgH="393700" progId="Equation.DSMT4">
                  <p:embed/>
                  <p:pic>
                    <p:nvPicPr>
                      <p:cNvPr id="0" name="Picture 328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230313" y="1152525"/>
                        <a:ext cx="1660525" cy="15128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27" name="Object 52226"/>
          <p:cNvGraphicFramePr/>
          <p:nvPr/>
        </p:nvGraphicFramePr>
        <p:xfrm>
          <a:off x="3063875" y="1201738"/>
          <a:ext cx="3224213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5" name="" r:id="rId3" imgW="837565" imgH="381000" progId="Equation.DSMT4">
                  <p:embed/>
                </p:oleObj>
              </mc:Choice>
              <mc:Fallback>
                <p:oleObj name="" r:id="rId3" imgW="837565" imgH="381000" progId="Equation.DSMT4">
                  <p:embed/>
                  <p:pic>
                    <p:nvPicPr>
                      <p:cNvPr id="0" name="Picture 328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63875" y="1201738"/>
                        <a:ext cx="3224213" cy="1463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28" name="Text Box 52227"/>
          <p:cNvSpPr txBox="1"/>
          <p:nvPr/>
        </p:nvSpPr>
        <p:spPr>
          <a:xfrm>
            <a:off x="685800" y="590550"/>
            <a:ext cx="2463800" cy="406400"/>
          </a:xfrm>
          <a:prstGeom prst="rect">
            <a:avLst/>
          </a:prstGeom>
          <a:solidFill>
            <a:srgbClr val="66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2000">
                <a:solidFill>
                  <a:srgbClr val="FFFFCC"/>
                </a:solidFill>
                <a:latin typeface="Comic Sans MS" panose="030F0702030302020204" pitchFamily="66" charset="0"/>
              </a:rPr>
              <a:t>Example questions</a:t>
            </a:r>
            <a:endParaRPr sz="2000">
              <a:solidFill>
                <a:srgbClr val="FFFFCC"/>
              </a:solidFill>
              <a:latin typeface="Comic Sans MS" panose="030F0702030302020204" pitchFamily="66" charset="0"/>
            </a:endParaRPr>
          </a:p>
        </p:txBody>
      </p:sp>
      <p:sp>
        <p:nvSpPr>
          <p:cNvPr id="52229" name="Text Box 52228"/>
          <p:cNvSpPr txBox="1"/>
          <p:nvPr/>
        </p:nvSpPr>
        <p:spPr>
          <a:xfrm>
            <a:off x="4514850" y="200025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8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52230" name="Text Box 52229"/>
          <p:cNvSpPr txBox="1"/>
          <p:nvPr/>
        </p:nvSpPr>
        <p:spPr>
          <a:xfrm>
            <a:off x="3911600" y="116840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6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52231" name="Text Box 52230"/>
          <p:cNvSpPr txBox="1"/>
          <p:nvPr/>
        </p:nvSpPr>
        <p:spPr>
          <a:xfrm>
            <a:off x="4622800" y="1155700"/>
            <a:ext cx="7620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-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52232" name="Text Box 52231"/>
          <p:cNvSpPr txBox="1"/>
          <p:nvPr/>
        </p:nvSpPr>
        <p:spPr>
          <a:xfrm>
            <a:off x="5232400" y="117475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5</a:t>
            </a:r>
            <a:endParaRPr sz="4400">
              <a:latin typeface="Comic Sans MS" panose="030F0702030302020204" pitchFamily="66" charset="0"/>
            </a:endParaRPr>
          </a:p>
        </p:txBody>
      </p:sp>
      <p:graphicFrame>
        <p:nvGraphicFramePr>
          <p:cNvPr id="52233" name="Object 52232"/>
          <p:cNvGraphicFramePr/>
          <p:nvPr/>
        </p:nvGraphicFramePr>
        <p:xfrm>
          <a:off x="6678613" y="1165225"/>
          <a:ext cx="1074737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6" name="" r:id="rId5" imgW="279400" imgH="393700" progId="Equation.DSMT4">
                  <p:embed/>
                </p:oleObj>
              </mc:Choice>
              <mc:Fallback>
                <p:oleObj name="" r:id="rId5" imgW="279400" imgH="393700" progId="Equation.DSMT4">
                  <p:embed/>
                  <p:pic>
                    <p:nvPicPr>
                      <p:cNvPr id="0" name="Picture 328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78613" y="1165225"/>
                        <a:ext cx="1074737" cy="15128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34" name="Text Box 52233"/>
          <p:cNvSpPr txBox="1"/>
          <p:nvPr/>
        </p:nvSpPr>
        <p:spPr>
          <a:xfrm>
            <a:off x="590550" y="1638300"/>
            <a:ext cx="628650" cy="466725"/>
          </a:xfrm>
          <a:prstGeom prst="rect">
            <a:avLst/>
          </a:prstGeom>
          <a:solidFill>
            <a:srgbClr val="66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400">
                <a:solidFill>
                  <a:srgbClr val="FFFFCC"/>
                </a:solidFill>
              </a:rPr>
              <a:t>4</a:t>
            </a:r>
            <a:endParaRPr sz="2400">
              <a:solidFill>
                <a:srgbClr val="FFFFCC"/>
              </a:solidFill>
            </a:endParaRPr>
          </a:p>
        </p:txBody>
      </p:sp>
      <p:sp>
        <p:nvSpPr>
          <p:cNvPr id="52235" name="Text Box 52234"/>
          <p:cNvSpPr txBox="1"/>
          <p:nvPr/>
        </p:nvSpPr>
        <p:spPr>
          <a:xfrm>
            <a:off x="558800" y="3321050"/>
            <a:ext cx="628650" cy="466725"/>
          </a:xfrm>
          <a:prstGeom prst="rect">
            <a:avLst/>
          </a:prstGeom>
          <a:solidFill>
            <a:srgbClr val="66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400">
                <a:solidFill>
                  <a:srgbClr val="FFFFCC"/>
                </a:solidFill>
              </a:rPr>
              <a:t>5</a:t>
            </a:r>
            <a:endParaRPr sz="2400">
              <a:solidFill>
                <a:srgbClr val="FFFFCC"/>
              </a:solidFill>
            </a:endParaRPr>
          </a:p>
        </p:txBody>
      </p:sp>
      <p:graphicFrame>
        <p:nvGraphicFramePr>
          <p:cNvPr id="52236" name="Object 52235"/>
          <p:cNvGraphicFramePr/>
          <p:nvPr/>
        </p:nvGraphicFramePr>
        <p:xfrm>
          <a:off x="1227138" y="2854325"/>
          <a:ext cx="2100262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7" name="" r:id="rId7" imgW="546100" imgH="393700" progId="Equation.DSMT4">
                  <p:embed/>
                </p:oleObj>
              </mc:Choice>
              <mc:Fallback>
                <p:oleObj name="" r:id="rId7" imgW="546100" imgH="393700" progId="Equation.DSMT4">
                  <p:embed/>
                  <p:pic>
                    <p:nvPicPr>
                      <p:cNvPr id="0" name="Picture 328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27138" y="2854325"/>
                        <a:ext cx="2100262" cy="15128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7" name="Object 52236"/>
          <p:cNvGraphicFramePr/>
          <p:nvPr/>
        </p:nvGraphicFramePr>
        <p:xfrm>
          <a:off x="3279775" y="2903538"/>
          <a:ext cx="3224213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8" name="" r:id="rId9" imgW="837565" imgH="381000" progId="Equation.DSMT4">
                  <p:embed/>
                </p:oleObj>
              </mc:Choice>
              <mc:Fallback>
                <p:oleObj name="" r:id="rId9" imgW="837565" imgH="381000" progId="Equation.DSMT4">
                  <p:embed/>
                  <p:pic>
                    <p:nvPicPr>
                      <p:cNvPr id="0" name="Picture 328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79775" y="2903538"/>
                        <a:ext cx="3224213" cy="1463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38" name="Text Box 52237"/>
          <p:cNvSpPr txBox="1"/>
          <p:nvPr/>
        </p:nvSpPr>
        <p:spPr>
          <a:xfrm>
            <a:off x="4692650" y="366395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36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52239" name="Text Box 52238"/>
          <p:cNvSpPr txBox="1"/>
          <p:nvPr/>
        </p:nvSpPr>
        <p:spPr>
          <a:xfrm>
            <a:off x="4089400" y="287020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33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52240" name="Text Box 52239"/>
          <p:cNvSpPr txBox="1"/>
          <p:nvPr/>
        </p:nvSpPr>
        <p:spPr>
          <a:xfrm>
            <a:off x="5010150" y="2838450"/>
            <a:ext cx="7620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-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52241" name="Text Box 52240"/>
          <p:cNvSpPr txBox="1"/>
          <p:nvPr/>
        </p:nvSpPr>
        <p:spPr>
          <a:xfrm>
            <a:off x="5429250" y="283845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14</a:t>
            </a:r>
            <a:endParaRPr sz="4400">
              <a:latin typeface="Comic Sans MS" panose="030F0702030302020204" pitchFamily="66" charset="0"/>
            </a:endParaRPr>
          </a:p>
        </p:txBody>
      </p:sp>
      <p:graphicFrame>
        <p:nvGraphicFramePr>
          <p:cNvPr id="52242" name="Object 52241"/>
          <p:cNvGraphicFramePr/>
          <p:nvPr/>
        </p:nvGraphicFramePr>
        <p:xfrm>
          <a:off x="6624638" y="2833688"/>
          <a:ext cx="1319212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9" name="" r:id="rId10" imgW="342900" imgH="381000" progId="Equation.DSMT4">
                  <p:embed/>
                </p:oleObj>
              </mc:Choice>
              <mc:Fallback>
                <p:oleObj name="" r:id="rId10" imgW="342900" imgH="381000" progId="Equation.DSMT4">
                  <p:embed/>
                  <p:pic>
                    <p:nvPicPr>
                      <p:cNvPr id="0" name="Picture 3288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624638" y="2833688"/>
                        <a:ext cx="1319212" cy="1463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43" name="Text Box 52242"/>
          <p:cNvSpPr txBox="1"/>
          <p:nvPr/>
        </p:nvSpPr>
        <p:spPr>
          <a:xfrm>
            <a:off x="660400" y="5327650"/>
            <a:ext cx="628650" cy="466725"/>
          </a:xfrm>
          <a:prstGeom prst="rect">
            <a:avLst/>
          </a:prstGeom>
          <a:solidFill>
            <a:srgbClr val="66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400">
                <a:solidFill>
                  <a:srgbClr val="FFFFCC"/>
                </a:solidFill>
              </a:rPr>
              <a:t>6</a:t>
            </a:r>
            <a:endParaRPr sz="2400">
              <a:solidFill>
                <a:srgbClr val="FFFFCC"/>
              </a:solidFill>
            </a:endParaRPr>
          </a:p>
        </p:txBody>
      </p:sp>
      <p:graphicFrame>
        <p:nvGraphicFramePr>
          <p:cNvPr id="52244" name="Object 52243"/>
          <p:cNvGraphicFramePr/>
          <p:nvPr/>
        </p:nvGraphicFramePr>
        <p:xfrm>
          <a:off x="1457325" y="4860925"/>
          <a:ext cx="1612900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0" name="" r:id="rId12" imgW="419100" imgH="393700" progId="Equation.DSMT4">
                  <p:embed/>
                </p:oleObj>
              </mc:Choice>
              <mc:Fallback>
                <p:oleObj name="" r:id="rId12" imgW="419100" imgH="393700" progId="Equation.DSMT4">
                  <p:embed/>
                  <p:pic>
                    <p:nvPicPr>
                      <p:cNvPr id="0" name="Picture 3289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457325" y="4860925"/>
                        <a:ext cx="1612900" cy="15128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45" name="Object 52244"/>
          <p:cNvGraphicFramePr/>
          <p:nvPr/>
        </p:nvGraphicFramePr>
        <p:xfrm>
          <a:off x="3209925" y="4910138"/>
          <a:ext cx="3224213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1" name="" r:id="rId14" imgW="837565" imgH="381000" progId="Equation.DSMT4">
                  <p:embed/>
                </p:oleObj>
              </mc:Choice>
              <mc:Fallback>
                <p:oleObj name="" r:id="rId14" imgW="837565" imgH="381000" progId="Equation.DSMT4">
                  <p:embed/>
                  <p:pic>
                    <p:nvPicPr>
                      <p:cNvPr id="0" name="Picture 3290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09925" y="4910138"/>
                        <a:ext cx="3224213" cy="1463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46" name="Text Box 52245"/>
          <p:cNvSpPr txBox="1"/>
          <p:nvPr/>
        </p:nvSpPr>
        <p:spPr>
          <a:xfrm>
            <a:off x="4451350" y="568960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72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52247" name="Text Box 52246"/>
          <p:cNvSpPr txBox="1"/>
          <p:nvPr/>
        </p:nvSpPr>
        <p:spPr>
          <a:xfrm>
            <a:off x="3771900" y="489585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40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52248" name="Text Box 52247"/>
          <p:cNvSpPr txBox="1"/>
          <p:nvPr/>
        </p:nvSpPr>
        <p:spPr>
          <a:xfrm>
            <a:off x="4768850" y="4864100"/>
            <a:ext cx="7620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-</a:t>
            </a:r>
            <a:endParaRPr sz="4400">
              <a:latin typeface="Comic Sans MS" panose="030F0702030302020204" pitchFamily="66" charset="0"/>
            </a:endParaRPr>
          </a:p>
        </p:txBody>
      </p:sp>
      <p:sp>
        <p:nvSpPr>
          <p:cNvPr id="52249" name="Text Box 52248"/>
          <p:cNvSpPr txBox="1"/>
          <p:nvPr/>
        </p:nvSpPr>
        <p:spPr>
          <a:xfrm>
            <a:off x="5378450" y="4883150"/>
            <a:ext cx="1257300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sz="4400">
                <a:latin typeface="Comic Sans MS" panose="030F0702030302020204" pitchFamily="66" charset="0"/>
              </a:rPr>
              <a:t>27</a:t>
            </a:r>
            <a:endParaRPr sz="4400">
              <a:latin typeface="Comic Sans MS" panose="030F0702030302020204" pitchFamily="66" charset="0"/>
            </a:endParaRPr>
          </a:p>
        </p:txBody>
      </p:sp>
      <p:graphicFrame>
        <p:nvGraphicFramePr>
          <p:cNvPr id="52250" name="Object 52249"/>
          <p:cNvGraphicFramePr/>
          <p:nvPr/>
        </p:nvGraphicFramePr>
        <p:xfrm>
          <a:off x="6553200" y="4797425"/>
          <a:ext cx="1463675" cy="151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2" name="" r:id="rId15" imgW="381000" imgH="393700" progId="Equation.DSMT4">
                  <p:embed/>
                </p:oleObj>
              </mc:Choice>
              <mc:Fallback>
                <p:oleObj name="" r:id="rId15" imgW="381000" imgH="393700" progId="Equation.DSMT4">
                  <p:embed/>
                  <p:pic>
                    <p:nvPicPr>
                      <p:cNvPr id="0" name="Picture 3291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553200" y="4797425"/>
                        <a:ext cx="1463675" cy="15128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51" name="Rectangle 52250"/>
          <p:cNvSpPr/>
          <p:nvPr/>
        </p:nvSpPr>
        <p:spPr>
          <a:xfrm>
            <a:off x="0" y="0"/>
            <a:ext cx="9144000" cy="177800"/>
          </a:xfrm>
          <a:prstGeom prst="rect">
            <a:avLst/>
          </a:prstGeom>
          <a:gradFill rotWithShape="1">
            <a:gsLst>
              <a:gs pos="0">
                <a:srgbClr val="6666FF">
                  <a:gamma/>
                  <a:shade val="66275"/>
                  <a:invGamma/>
                </a:srgbClr>
              </a:gs>
              <a:gs pos="50000">
                <a:srgbClr val="6666FF"/>
              </a:gs>
              <a:gs pos="100000">
                <a:srgbClr val="6666FF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52252" name="Rectangle 52251"/>
          <p:cNvSpPr/>
          <p:nvPr/>
        </p:nvSpPr>
        <p:spPr>
          <a:xfrm>
            <a:off x="0" y="6680200"/>
            <a:ext cx="9144000" cy="177800"/>
          </a:xfrm>
          <a:prstGeom prst="rect">
            <a:avLst/>
          </a:prstGeom>
          <a:gradFill rotWithShape="1">
            <a:gsLst>
              <a:gs pos="0">
                <a:srgbClr val="6666FF">
                  <a:gamma/>
                  <a:shade val="66275"/>
                  <a:invGamma/>
                </a:srgbClr>
              </a:gs>
              <a:gs pos="50000">
                <a:srgbClr val="6666FF"/>
              </a:gs>
              <a:gs pos="100000">
                <a:srgbClr val="6666FF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52253" name="Rectangle 52252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6666FF">
                  <a:gamma/>
                  <a:shade val="66275"/>
                  <a:invGamma/>
                </a:srgbClr>
              </a:gs>
              <a:gs pos="50000">
                <a:srgbClr val="6666FF"/>
              </a:gs>
              <a:gs pos="100000">
                <a:srgbClr val="6666FF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52254" name="Rectangle 52253"/>
          <p:cNvSpPr/>
          <p:nvPr/>
        </p:nvSpPr>
        <p:spPr>
          <a:xfrm>
            <a:off x="8934450" y="19050"/>
            <a:ext cx="209550" cy="6858000"/>
          </a:xfrm>
          <a:prstGeom prst="rect">
            <a:avLst/>
          </a:prstGeom>
          <a:gradFill rotWithShape="1">
            <a:gsLst>
              <a:gs pos="0">
                <a:srgbClr val="6666FF">
                  <a:gamma/>
                  <a:shade val="66275"/>
                  <a:invGamma/>
                </a:srgbClr>
              </a:gs>
              <a:gs pos="50000">
                <a:srgbClr val="6666FF"/>
              </a:gs>
              <a:gs pos="100000">
                <a:srgbClr val="6666FF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52255" name="Title 52254"/>
          <p:cNvSpPr>
            <a:spLocks noGrp="1"/>
          </p:cNvSpPr>
          <p:nvPr>
            <p:ph type="title" idx="4294967295"/>
          </p:nvPr>
        </p:nvSpPr>
        <p:spPr>
          <a:xfrm>
            <a:off x="3524250" y="266700"/>
            <a:ext cx="5619750" cy="1143000"/>
          </a:xfrm>
          <a:ln/>
        </p:spPr>
        <p:txBody>
          <a:bodyPr anchor="ctr" anchorCtr="0"/>
          <a:p>
            <a:r>
              <a:rPr>
                <a:solidFill>
                  <a:schemeClr val="bg1"/>
                </a:solidFill>
              </a:rPr>
              <a:t>Examples - 2</a:t>
            </a:r>
            <a:endParaRPr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2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2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2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2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2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2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52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52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52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52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52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52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/>
      <p:bldP spid="52230" grpId="0"/>
      <p:bldP spid="52231" grpId="0"/>
      <p:bldP spid="52232" grpId="0"/>
      <p:bldP spid="52238" grpId="0"/>
      <p:bldP spid="52239" grpId="0"/>
      <p:bldP spid="52240" grpId="0"/>
      <p:bldP spid="52241" grpId="0"/>
      <p:bldP spid="52246" grpId="0"/>
      <p:bldP spid="52247" grpId="0"/>
      <p:bldP spid="52248" grpId="0"/>
      <p:bldP spid="522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50000">
              <a:srgbClr val="FFFFCC"/>
            </a:gs>
            <a:gs pos="100000">
              <a:schemeClr val="accent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8756" name="Title 28755"/>
          <p:cNvSpPr>
            <a:spLocks noGrp="1"/>
          </p:cNvSpPr>
          <p:nvPr>
            <p:ph type="title" idx="4294967295"/>
          </p:nvPr>
        </p:nvSpPr>
        <p:spPr>
          <a:xfrm>
            <a:off x="2800350" y="3455988"/>
            <a:ext cx="3162300" cy="971550"/>
          </a:xfrm>
          <a:ln/>
        </p:spPr>
        <p:txBody>
          <a:bodyPr anchor="ctr" anchorCtr="0"/>
          <a:p>
            <a:r>
              <a:t>1/2 + 1/8</a:t>
            </a:r>
          </a:p>
        </p:txBody>
      </p:sp>
      <p:sp>
        <p:nvSpPr>
          <p:cNvPr id="28674" name="Oval 28673"/>
          <p:cNvSpPr/>
          <p:nvPr/>
        </p:nvSpPr>
        <p:spPr>
          <a:xfrm>
            <a:off x="2827338" y="2219325"/>
            <a:ext cx="3194050" cy="3192463"/>
          </a:xfrm>
          <a:prstGeom prst="ellipse">
            <a:avLst/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8675" name="Oval 28674"/>
          <p:cNvSpPr/>
          <p:nvPr/>
        </p:nvSpPr>
        <p:spPr>
          <a:xfrm>
            <a:off x="4383088" y="3778250"/>
            <a:ext cx="68262" cy="68263"/>
          </a:xfrm>
          <a:prstGeom prst="ellipse">
            <a:avLst/>
          </a:prstGeom>
          <a:solidFill>
            <a:srgbClr val="F8F8F8">
              <a:alpha val="5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8676" name="Straight Connector 28675"/>
          <p:cNvSpPr/>
          <p:nvPr/>
        </p:nvSpPr>
        <p:spPr>
          <a:xfrm>
            <a:off x="4419600" y="2138363"/>
            <a:ext cx="0" cy="1333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77" name="Straight Connector 28676"/>
          <p:cNvSpPr/>
          <p:nvPr/>
        </p:nvSpPr>
        <p:spPr>
          <a:xfrm flipV="1">
            <a:off x="5505450" y="2628900"/>
            <a:ext cx="101600" cy="1143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78" name="Straight Connector 28677"/>
          <p:cNvSpPr/>
          <p:nvPr/>
        </p:nvSpPr>
        <p:spPr>
          <a:xfrm>
            <a:off x="5956300" y="3810000"/>
            <a:ext cx="1778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79" name="Straight Connector 28678"/>
          <p:cNvSpPr/>
          <p:nvPr/>
        </p:nvSpPr>
        <p:spPr>
          <a:xfrm flipH="1" flipV="1">
            <a:off x="3248025" y="2605088"/>
            <a:ext cx="95250" cy="1016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80" name="Straight Connector 28679"/>
          <p:cNvSpPr/>
          <p:nvPr/>
        </p:nvSpPr>
        <p:spPr>
          <a:xfrm>
            <a:off x="2684463" y="3811588"/>
            <a:ext cx="18415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81" name="Straight Connector 28680"/>
          <p:cNvSpPr/>
          <p:nvPr/>
        </p:nvSpPr>
        <p:spPr>
          <a:xfrm>
            <a:off x="5492750" y="4927600"/>
            <a:ext cx="95250" cy="9525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82" name="Straight Connector 28681"/>
          <p:cNvSpPr/>
          <p:nvPr/>
        </p:nvSpPr>
        <p:spPr>
          <a:xfrm>
            <a:off x="4418013" y="5275263"/>
            <a:ext cx="6350" cy="2476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83" name="Straight Connector 28682"/>
          <p:cNvSpPr/>
          <p:nvPr/>
        </p:nvSpPr>
        <p:spPr>
          <a:xfrm flipH="1">
            <a:off x="3195638" y="4856163"/>
            <a:ext cx="133350" cy="1333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84" name="Oval 28683"/>
          <p:cNvSpPr/>
          <p:nvPr/>
        </p:nvSpPr>
        <p:spPr>
          <a:xfrm>
            <a:off x="1065213" y="546100"/>
            <a:ext cx="1552575" cy="1552575"/>
          </a:xfrm>
          <a:prstGeom prst="ellipse">
            <a:avLst/>
          </a:prstGeom>
          <a:gradFill rotWithShape="1">
            <a:gsLst>
              <a:gs pos="0">
                <a:srgbClr val="F8F8F8">
                  <a:alpha val="75000"/>
                </a:srgbClr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8685" name="Straight Connector 28684"/>
          <p:cNvSpPr/>
          <p:nvPr/>
        </p:nvSpPr>
        <p:spPr>
          <a:xfrm>
            <a:off x="1065213" y="1320800"/>
            <a:ext cx="155575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86" name="Straight Connector 28685"/>
          <p:cNvSpPr/>
          <p:nvPr/>
        </p:nvSpPr>
        <p:spPr>
          <a:xfrm>
            <a:off x="1839913" y="538163"/>
            <a:ext cx="0" cy="157003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87" name="Oval 28686"/>
          <p:cNvSpPr/>
          <p:nvPr/>
        </p:nvSpPr>
        <p:spPr>
          <a:xfrm>
            <a:off x="1820863" y="1303338"/>
            <a:ext cx="33337" cy="33337"/>
          </a:xfrm>
          <a:prstGeom prst="ellipse">
            <a:avLst/>
          </a:prstGeom>
          <a:solidFill>
            <a:srgbClr val="F8F8F8">
              <a:alpha val="5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8688" name="Straight Connector 28687"/>
          <p:cNvSpPr/>
          <p:nvPr/>
        </p:nvSpPr>
        <p:spPr>
          <a:xfrm>
            <a:off x="1839913" y="506413"/>
            <a:ext cx="0" cy="65087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89" name="Straight Connector 28688"/>
          <p:cNvSpPr/>
          <p:nvPr/>
        </p:nvSpPr>
        <p:spPr>
          <a:xfrm flipV="1">
            <a:off x="2366963" y="744538"/>
            <a:ext cx="50800" cy="5556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90" name="Straight Connector 28689"/>
          <p:cNvSpPr/>
          <p:nvPr/>
        </p:nvSpPr>
        <p:spPr>
          <a:xfrm>
            <a:off x="2587625" y="1319213"/>
            <a:ext cx="85725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91" name="Straight Connector 28690"/>
          <p:cNvSpPr/>
          <p:nvPr/>
        </p:nvSpPr>
        <p:spPr>
          <a:xfrm flipH="1" flipV="1">
            <a:off x="1270000" y="733425"/>
            <a:ext cx="46038" cy="49213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92" name="Straight Connector 28691"/>
          <p:cNvSpPr/>
          <p:nvPr/>
        </p:nvSpPr>
        <p:spPr>
          <a:xfrm>
            <a:off x="995363" y="1320800"/>
            <a:ext cx="889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93" name="Straight Connector 28692"/>
          <p:cNvSpPr/>
          <p:nvPr/>
        </p:nvSpPr>
        <p:spPr>
          <a:xfrm>
            <a:off x="2360613" y="1863725"/>
            <a:ext cx="47625" cy="46038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94" name="Straight Connector 28693"/>
          <p:cNvSpPr/>
          <p:nvPr/>
        </p:nvSpPr>
        <p:spPr>
          <a:xfrm>
            <a:off x="1838325" y="2032000"/>
            <a:ext cx="3175" cy="1206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95" name="Straight Connector 28694"/>
          <p:cNvSpPr/>
          <p:nvPr/>
        </p:nvSpPr>
        <p:spPr>
          <a:xfrm flipH="1">
            <a:off x="1244600" y="1828800"/>
            <a:ext cx="63500" cy="6508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96" name="Freeform 28695"/>
          <p:cNvSpPr/>
          <p:nvPr/>
        </p:nvSpPr>
        <p:spPr>
          <a:xfrm>
            <a:off x="1836738" y="547688"/>
            <a:ext cx="555625" cy="771525"/>
          </a:xfrm>
          <a:custGeom>
            <a:avLst/>
            <a:gdLst/>
            <a:ahLst/>
            <a:cxnLst/>
            <a:pathLst>
              <a:path w="720" h="1000">
                <a:moveTo>
                  <a:pt x="0" y="1000"/>
                </a:moveTo>
                <a:lnTo>
                  <a:pt x="0" y="0"/>
                </a:lnTo>
                <a:lnTo>
                  <a:pt x="78" y="1"/>
                </a:lnTo>
                <a:lnTo>
                  <a:pt x="177" y="12"/>
                </a:lnTo>
                <a:lnTo>
                  <a:pt x="283" y="39"/>
                </a:lnTo>
                <a:lnTo>
                  <a:pt x="382" y="70"/>
                </a:lnTo>
                <a:lnTo>
                  <a:pt x="466" y="111"/>
                </a:lnTo>
                <a:lnTo>
                  <a:pt x="564" y="165"/>
                </a:lnTo>
                <a:lnTo>
                  <a:pt x="649" y="234"/>
                </a:lnTo>
                <a:lnTo>
                  <a:pt x="720" y="296"/>
                </a:lnTo>
                <a:lnTo>
                  <a:pt x="0" y="1000"/>
                </a:lnTo>
                <a:close/>
              </a:path>
            </a:pathLst>
          </a:custGeom>
          <a:solidFill>
            <a:srgbClr val="FDA1F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8697" name="Oval 28696"/>
          <p:cNvSpPr/>
          <p:nvPr/>
        </p:nvSpPr>
        <p:spPr>
          <a:xfrm>
            <a:off x="6591300" y="527050"/>
            <a:ext cx="1581150" cy="1581150"/>
          </a:xfrm>
          <a:prstGeom prst="ellipse">
            <a:avLst/>
          </a:prstGeom>
          <a:gradFill rotWithShape="1">
            <a:gsLst>
              <a:gs pos="0">
                <a:srgbClr val="F8F8F8">
                  <a:alpha val="75000"/>
                </a:srgbClr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8698" name="Straight Connector 28697"/>
          <p:cNvSpPr/>
          <p:nvPr/>
        </p:nvSpPr>
        <p:spPr>
          <a:xfrm>
            <a:off x="6591300" y="1316038"/>
            <a:ext cx="1582738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699" name="Straight Connector 28698"/>
          <p:cNvSpPr/>
          <p:nvPr/>
        </p:nvSpPr>
        <p:spPr>
          <a:xfrm>
            <a:off x="7378700" y="520700"/>
            <a:ext cx="0" cy="159861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00" name="Oval 28699"/>
          <p:cNvSpPr/>
          <p:nvPr/>
        </p:nvSpPr>
        <p:spPr>
          <a:xfrm>
            <a:off x="7361238" y="1300163"/>
            <a:ext cx="33337" cy="33337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8701" name="Straight Connector 28700"/>
          <p:cNvSpPr/>
          <p:nvPr/>
        </p:nvSpPr>
        <p:spPr>
          <a:xfrm>
            <a:off x="7378700" y="487363"/>
            <a:ext cx="0" cy="66675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02" name="Straight Connector 28701"/>
          <p:cNvSpPr/>
          <p:nvPr/>
        </p:nvSpPr>
        <p:spPr>
          <a:xfrm flipV="1">
            <a:off x="7916863" y="730250"/>
            <a:ext cx="50800" cy="571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03" name="Straight Connector 28702"/>
          <p:cNvSpPr/>
          <p:nvPr/>
        </p:nvSpPr>
        <p:spPr>
          <a:xfrm>
            <a:off x="8140700" y="1316038"/>
            <a:ext cx="87313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04" name="Straight Connector 28703"/>
          <p:cNvSpPr/>
          <p:nvPr/>
        </p:nvSpPr>
        <p:spPr>
          <a:xfrm flipH="1" flipV="1">
            <a:off x="6799263" y="719138"/>
            <a:ext cx="46037" cy="4921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05" name="Straight Connector 28704"/>
          <p:cNvSpPr/>
          <p:nvPr/>
        </p:nvSpPr>
        <p:spPr>
          <a:xfrm>
            <a:off x="6519863" y="1316038"/>
            <a:ext cx="90487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06" name="Straight Connector 28705"/>
          <p:cNvSpPr/>
          <p:nvPr/>
        </p:nvSpPr>
        <p:spPr>
          <a:xfrm>
            <a:off x="7910513" y="1868488"/>
            <a:ext cx="47625" cy="47625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07" name="Straight Connector 28706"/>
          <p:cNvSpPr/>
          <p:nvPr/>
        </p:nvSpPr>
        <p:spPr>
          <a:xfrm>
            <a:off x="7378700" y="2041525"/>
            <a:ext cx="3175" cy="12223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08" name="Straight Connector 28707"/>
          <p:cNvSpPr/>
          <p:nvPr/>
        </p:nvSpPr>
        <p:spPr>
          <a:xfrm flipH="1">
            <a:off x="6772275" y="1833563"/>
            <a:ext cx="66675" cy="66675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09" name="Freeform 28708"/>
          <p:cNvSpPr/>
          <p:nvPr/>
        </p:nvSpPr>
        <p:spPr>
          <a:xfrm>
            <a:off x="7378700" y="525463"/>
            <a:ext cx="796925" cy="792162"/>
          </a:xfrm>
          <a:custGeom>
            <a:avLst/>
            <a:gdLst/>
            <a:ahLst/>
            <a:cxnLst/>
            <a:pathLst>
              <a:path w="1014" h="1006">
                <a:moveTo>
                  <a:pt x="0" y="0"/>
                </a:moveTo>
                <a:lnTo>
                  <a:pt x="0" y="1004"/>
                </a:lnTo>
                <a:lnTo>
                  <a:pt x="1014" y="1006"/>
                </a:lnTo>
                <a:lnTo>
                  <a:pt x="986" y="782"/>
                </a:lnTo>
                <a:lnTo>
                  <a:pt x="956" y="694"/>
                </a:lnTo>
                <a:lnTo>
                  <a:pt x="924" y="606"/>
                </a:lnTo>
                <a:lnTo>
                  <a:pt x="890" y="534"/>
                </a:lnTo>
                <a:lnTo>
                  <a:pt x="830" y="434"/>
                </a:lnTo>
                <a:lnTo>
                  <a:pt x="766" y="356"/>
                </a:lnTo>
                <a:lnTo>
                  <a:pt x="712" y="300"/>
                </a:lnTo>
                <a:lnTo>
                  <a:pt x="678" y="264"/>
                </a:lnTo>
                <a:lnTo>
                  <a:pt x="578" y="178"/>
                </a:lnTo>
                <a:lnTo>
                  <a:pt x="460" y="110"/>
                </a:lnTo>
                <a:lnTo>
                  <a:pt x="374" y="72"/>
                </a:lnTo>
                <a:lnTo>
                  <a:pt x="284" y="44"/>
                </a:lnTo>
                <a:lnTo>
                  <a:pt x="188" y="18"/>
                </a:lnTo>
                <a:lnTo>
                  <a:pt x="90" y="4"/>
                </a:lnTo>
                <a:lnTo>
                  <a:pt x="0" y="0"/>
                </a:lnTo>
                <a:close/>
              </a:path>
            </a:pathLst>
          </a:custGeom>
          <a:solidFill>
            <a:srgbClr val="99FFC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8710" name="Oval 28709"/>
          <p:cNvSpPr/>
          <p:nvPr/>
        </p:nvSpPr>
        <p:spPr>
          <a:xfrm>
            <a:off x="496888" y="4700588"/>
            <a:ext cx="1643062" cy="1641475"/>
          </a:xfrm>
          <a:prstGeom prst="ellipse">
            <a:avLst/>
          </a:prstGeom>
          <a:gradFill rotWithShape="1">
            <a:gsLst>
              <a:gs pos="0">
                <a:srgbClr val="F8F8F8">
                  <a:alpha val="75000"/>
                </a:srgbClr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8711" name="Straight Connector 28710"/>
          <p:cNvSpPr/>
          <p:nvPr/>
        </p:nvSpPr>
        <p:spPr>
          <a:xfrm>
            <a:off x="496888" y="5519738"/>
            <a:ext cx="164465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12" name="Straight Connector 28711"/>
          <p:cNvSpPr/>
          <p:nvPr/>
        </p:nvSpPr>
        <p:spPr>
          <a:xfrm>
            <a:off x="1316038" y="4694238"/>
            <a:ext cx="0" cy="165893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13" name="Oval 28712"/>
          <p:cNvSpPr/>
          <p:nvPr/>
        </p:nvSpPr>
        <p:spPr>
          <a:xfrm>
            <a:off x="1296988" y="5502275"/>
            <a:ext cx="34925" cy="34925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8714" name="Straight Connector 28713"/>
          <p:cNvSpPr/>
          <p:nvPr/>
        </p:nvSpPr>
        <p:spPr>
          <a:xfrm>
            <a:off x="1316038" y="4659313"/>
            <a:ext cx="0" cy="6826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15" name="Straight Connector 28714"/>
          <p:cNvSpPr/>
          <p:nvPr/>
        </p:nvSpPr>
        <p:spPr>
          <a:xfrm flipV="1">
            <a:off x="1873250" y="4911725"/>
            <a:ext cx="52388" cy="5873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16" name="Straight Connector 28715"/>
          <p:cNvSpPr/>
          <p:nvPr/>
        </p:nvSpPr>
        <p:spPr>
          <a:xfrm>
            <a:off x="2105025" y="5518150"/>
            <a:ext cx="92075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17" name="Straight Connector 28716"/>
          <p:cNvSpPr/>
          <p:nvPr/>
        </p:nvSpPr>
        <p:spPr>
          <a:xfrm flipH="1" flipV="1">
            <a:off x="712788" y="4899025"/>
            <a:ext cx="49212" cy="5238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18" name="Straight Connector 28717"/>
          <p:cNvSpPr/>
          <p:nvPr/>
        </p:nvSpPr>
        <p:spPr>
          <a:xfrm>
            <a:off x="423863" y="5519738"/>
            <a:ext cx="9525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19" name="Straight Connector 28718"/>
          <p:cNvSpPr/>
          <p:nvPr/>
        </p:nvSpPr>
        <p:spPr>
          <a:xfrm>
            <a:off x="1866900" y="6092825"/>
            <a:ext cx="49213" cy="49213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20" name="Straight Connector 28719"/>
          <p:cNvSpPr/>
          <p:nvPr/>
        </p:nvSpPr>
        <p:spPr>
          <a:xfrm>
            <a:off x="1314450" y="6272213"/>
            <a:ext cx="3175" cy="1270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21" name="Straight Connector 28720"/>
          <p:cNvSpPr/>
          <p:nvPr/>
        </p:nvSpPr>
        <p:spPr>
          <a:xfrm flipH="1">
            <a:off x="687388" y="6056313"/>
            <a:ext cx="68262" cy="6826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22" name="Oval 28721"/>
          <p:cNvSpPr/>
          <p:nvPr/>
        </p:nvSpPr>
        <p:spPr>
          <a:xfrm>
            <a:off x="6929438" y="4792663"/>
            <a:ext cx="1485900" cy="1484312"/>
          </a:xfrm>
          <a:prstGeom prst="ellipse">
            <a:avLst/>
          </a:prstGeom>
          <a:gradFill rotWithShape="1">
            <a:gsLst>
              <a:gs pos="0">
                <a:srgbClr val="F8F8F8">
                  <a:alpha val="75000"/>
                </a:srgbClr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8723" name="Straight Connector 28722"/>
          <p:cNvSpPr/>
          <p:nvPr/>
        </p:nvSpPr>
        <p:spPr>
          <a:xfrm>
            <a:off x="6929438" y="5532438"/>
            <a:ext cx="1487487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24" name="Straight Connector 28723"/>
          <p:cNvSpPr/>
          <p:nvPr/>
        </p:nvSpPr>
        <p:spPr>
          <a:xfrm>
            <a:off x="7670800" y="4786313"/>
            <a:ext cx="0" cy="15001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25" name="Oval 28724"/>
          <p:cNvSpPr/>
          <p:nvPr/>
        </p:nvSpPr>
        <p:spPr>
          <a:xfrm>
            <a:off x="7653338" y="5518150"/>
            <a:ext cx="31750" cy="31750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8726" name="Straight Connector 28725"/>
          <p:cNvSpPr/>
          <p:nvPr/>
        </p:nvSpPr>
        <p:spPr>
          <a:xfrm>
            <a:off x="7670800" y="4754563"/>
            <a:ext cx="0" cy="6191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27" name="Straight Connector 28726"/>
          <p:cNvSpPr/>
          <p:nvPr/>
        </p:nvSpPr>
        <p:spPr>
          <a:xfrm flipV="1">
            <a:off x="8175625" y="4983163"/>
            <a:ext cx="47625" cy="52387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28" name="Straight Connector 28727"/>
          <p:cNvSpPr/>
          <p:nvPr/>
        </p:nvSpPr>
        <p:spPr>
          <a:xfrm>
            <a:off x="8385175" y="5532438"/>
            <a:ext cx="8255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29" name="Straight Connector 28728"/>
          <p:cNvSpPr/>
          <p:nvPr/>
        </p:nvSpPr>
        <p:spPr>
          <a:xfrm flipH="1" flipV="1">
            <a:off x="7124700" y="4972050"/>
            <a:ext cx="44450" cy="47625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30" name="Straight Connector 28729"/>
          <p:cNvSpPr/>
          <p:nvPr/>
        </p:nvSpPr>
        <p:spPr>
          <a:xfrm>
            <a:off x="6862763" y="5532438"/>
            <a:ext cx="85725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31" name="Straight Connector 28730"/>
          <p:cNvSpPr/>
          <p:nvPr/>
        </p:nvSpPr>
        <p:spPr>
          <a:xfrm>
            <a:off x="8169275" y="6053138"/>
            <a:ext cx="44450" cy="42862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32" name="Straight Connector 28731"/>
          <p:cNvSpPr/>
          <p:nvPr/>
        </p:nvSpPr>
        <p:spPr>
          <a:xfrm>
            <a:off x="7669213" y="6213475"/>
            <a:ext cx="3175" cy="11588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33" name="Straight Connector 28732"/>
          <p:cNvSpPr/>
          <p:nvPr/>
        </p:nvSpPr>
        <p:spPr>
          <a:xfrm flipH="1">
            <a:off x="7100888" y="6019800"/>
            <a:ext cx="61912" cy="61913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8734" name="Freeform 28733"/>
          <p:cNvSpPr/>
          <p:nvPr/>
        </p:nvSpPr>
        <p:spPr>
          <a:xfrm>
            <a:off x="7670800" y="4791075"/>
            <a:ext cx="744538" cy="1489075"/>
          </a:xfrm>
          <a:custGeom>
            <a:avLst/>
            <a:gdLst/>
            <a:ahLst/>
            <a:cxnLst/>
            <a:pathLst>
              <a:path w="1008" h="2016">
                <a:moveTo>
                  <a:pt x="0" y="0"/>
                </a:moveTo>
                <a:lnTo>
                  <a:pt x="0" y="1004"/>
                </a:lnTo>
                <a:lnTo>
                  <a:pt x="4" y="2016"/>
                </a:lnTo>
                <a:lnTo>
                  <a:pt x="166" y="2004"/>
                </a:lnTo>
                <a:lnTo>
                  <a:pt x="306" y="1966"/>
                </a:lnTo>
                <a:lnTo>
                  <a:pt x="410" y="1924"/>
                </a:lnTo>
                <a:lnTo>
                  <a:pt x="518" y="1872"/>
                </a:lnTo>
                <a:lnTo>
                  <a:pt x="714" y="1728"/>
                </a:lnTo>
                <a:lnTo>
                  <a:pt x="846" y="1554"/>
                </a:lnTo>
                <a:lnTo>
                  <a:pt x="908" y="1452"/>
                </a:lnTo>
                <a:lnTo>
                  <a:pt x="956" y="1336"/>
                </a:lnTo>
                <a:lnTo>
                  <a:pt x="988" y="1196"/>
                </a:lnTo>
                <a:lnTo>
                  <a:pt x="1008" y="1054"/>
                </a:lnTo>
                <a:lnTo>
                  <a:pt x="1006" y="926"/>
                </a:lnTo>
                <a:lnTo>
                  <a:pt x="986" y="782"/>
                </a:lnTo>
                <a:lnTo>
                  <a:pt x="956" y="694"/>
                </a:lnTo>
                <a:lnTo>
                  <a:pt x="924" y="606"/>
                </a:lnTo>
                <a:lnTo>
                  <a:pt x="890" y="534"/>
                </a:lnTo>
                <a:lnTo>
                  <a:pt x="830" y="434"/>
                </a:lnTo>
                <a:lnTo>
                  <a:pt x="766" y="356"/>
                </a:lnTo>
                <a:lnTo>
                  <a:pt x="712" y="300"/>
                </a:lnTo>
                <a:lnTo>
                  <a:pt x="678" y="264"/>
                </a:lnTo>
                <a:lnTo>
                  <a:pt x="578" y="178"/>
                </a:lnTo>
                <a:lnTo>
                  <a:pt x="460" y="110"/>
                </a:lnTo>
                <a:lnTo>
                  <a:pt x="374" y="72"/>
                </a:lnTo>
                <a:lnTo>
                  <a:pt x="284" y="44"/>
                </a:lnTo>
                <a:lnTo>
                  <a:pt x="188" y="18"/>
                </a:lnTo>
                <a:lnTo>
                  <a:pt x="90" y="4"/>
                </a:lnTo>
                <a:lnTo>
                  <a:pt x="0" y="0"/>
                </a:lnTo>
                <a:close/>
              </a:path>
            </a:pathLst>
          </a:custGeom>
          <a:solidFill>
            <a:srgbClr val="FF6699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8735" name="Freeform 28734"/>
          <p:cNvSpPr/>
          <p:nvPr/>
        </p:nvSpPr>
        <p:spPr>
          <a:xfrm>
            <a:off x="1316038" y="4699000"/>
            <a:ext cx="822325" cy="1417638"/>
          </a:xfrm>
          <a:custGeom>
            <a:avLst/>
            <a:gdLst/>
            <a:ahLst/>
            <a:cxnLst/>
            <a:pathLst>
              <a:path w="1008" h="1736">
                <a:moveTo>
                  <a:pt x="0" y="0"/>
                </a:moveTo>
                <a:lnTo>
                  <a:pt x="0" y="1004"/>
                </a:lnTo>
                <a:lnTo>
                  <a:pt x="700" y="1736"/>
                </a:lnTo>
                <a:lnTo>
                  <a:pt x="846" y="1554"/>
                </a:lnTo>
                <a:lnTo>
                  <a:pt x="908" y="1452"/>
                </a:lnTo>
                <a:lnTo>
                  <a:pt x="956" y="1336"/>
                </a:lnTo>
                <a:lnTo>
                  <a:pt x="988" y="1196"/>
                </a:lnTo>
                <a:lnTo>
                  <a:pt x="1008" y="1054"/>
                </a:lnTo>
                <a:lnTo>
                  <a:pt x="1006" y="926"/>
                </a:lnTo>
                <a:lnTo>
                  <a:pt x="986" y="782"/>
                </a:lnTo>
                <a:lnTo>
                  <a:pt x="956" y="694"/>
                </a:lnTo>
                <a:lnTo>
                  <a:pt x="924" y="606"/>
                </a:lnTo>
                <a:lnTo>
                  <a:pt x="890" y="534"/>
                </a:lnTo>
                <a:lnTo>
                  <a:pt x="830" y="434"/>
                </a:lnTo>
                <a:lnTo>
                  <a:pt x="766" y="356"/>
                </a:lnTo>
                <a:lnTo>
                  <a:pt x="712" y="300"/>
                </a:lnTo>
                <a:lnTo>
                  <a:pt x="678" y="264"/>
                </a:lnTo>
                <a:lnTo>
                  <a:pt x="578" y="178"/>
                </a:lnTo>
                <a:lnTo>
                  <a:pt x="460" y="110"/>
                </a:lnTo>
                <a:lnTo>
                  <a:pt x="374" y="72"/>
                </a:lnTo>
                <a:lnTo>
                  <a:pt x="284" y="44"/>
                </a:lnTo>
                <a:lnTo>
                  <a:pt x="188" y="18"/>
                </a:lnTo>
                <a:lnTo>
                  <a:pt x="90" y="4"/>
                </a:lnTo>
                <a:lnTo>
                  <a:pt x="0" y="0"/>
                </a:lnTo>
                <a:close/>
              </a:path>
            </a:pathLst>
          </a:custGeom>
          <a:solidFill>
            <a:srgbClr val="66FF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28736" name="Group 28735"/>
          <p:cNvGrpSpPr/>
          <p:nvPr/>
        </p:nvGrpSpPr>
        <p:grpSpPr>
          <a:xfrm>
            <a:off x="1606550" y="641350"/>
            <a:ext cx="7172325" cy="5240338"/>
            <a:chOff x="1012" y="404"/>
            <a:chExt cx="4518" cy="3301"/>
          </a:xfrm>
        </p:grpSpPr>
        <p:graphicFrame>
          <p:nvGraphicFramePr>
            <p:cNvPr id="28737" name="Object 28736"/>
            <p:cNvGraphicFramePr/>
            <p:nvPr/>
          </p:nvGraphicFramePr>
          <p:xfrm>
            <a:off x="1684" y="432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0" name="" r:id="rId1" imgW="152400" imgH="393065" progId="Equation.DSMT4">
                    <p:embed/>
                  </p:oleObj>
                </mc:Choice>
                <mc:Fallback>
                  <p:oleObj name="" r:id="rId1" imgW="152400" imgH="393065" progId="Equation.DSMT4">
                    <p:embed/>
                    <p:pic>
                      <p:nvPicPr>
                        <p:cNvPr id="0" name="Picture 3099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684" y="432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738" name="Object 28737"/>
            <p:cNvGraphicFramePr/>
            <p:nvPr/>
          </p:nvGraphicFramePr>
          <p:xfrm>
            <a:off x="5204" y="412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1" name="" r:id="rId3" imgW="152400" imgH="393065" progId="Equation.DSMT4">
                    <p:embed/>
                  </p:oleObj>
                </mc:Choice>
                <mc:Fallback>
                  <p:oleObj name="" r:id="rId3" imgW="152400" imgH="393065" progId="Equation.DSMT4">
                    <p:embed/>
                    <p:pic>
                      <p:nvPicPr>
                        <p:cNvPr id="0" name="Picture 3100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204" y="412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739" name="Object 28738"/>
            <p:cNvGraphicFramePr/>
            <p:nvPr/>
          </p:nvGraphicFramePr>
          <p:xfrm>
            <a:off x="4782" y="404"/>
            <a:ext cx="168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2" name="" r:id="rId5" imgW="165100" imgH="393065" progId="Equation.DSMT4">
                    <p:embed/>
                  </p:oleObj>
                </mc:Choice>
                <mc:Fallback>
                  <p:oleObj name="" r:id="rId5" imgW="165100" imgH="393065" progId="Equation.DSMT4">
                    <p:embed/>
                    <p:pic>
                      <p:nvPicPr>
                        <p:cNvPr id="0" name="Picture 3101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782" y="404"/>
                          <a:ext cx="168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740" name="Object 28739"/>
            <p:cNvGraphicFramePr/>
            <p:nvPr/>
          </p:nvGraphicFramePr>
          <p:xfrm>
            <a:off x="5362" y="3288"/>
            <a:ext cx="168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3" name="" r:id="rId7" imgW="165100" imgH="393065" progId="Equation.DSMT4">
                    <p:embed/>
                  </p:oleObj>
                </mc:Choice>
                <mc:Fallback>
                  <p:oleObj name="" r:id="rId7" imgW="165100" imgH="393065" progId="Equation.DSMT4">
                    <p:embed/>
                    <p:pic>
                      <p:nvPicPr>
                        <p:cNvPr id="0" name="Picture 3102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5362" y="3288"/>
                          <a:ext cx="168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741" name="Object 28740"/>
            <p:cNvGraphicFramePr/>
            <p:nvPr/>
          </p:nvGraphicFramePr>
          <p:xfrm>
            <a:off x="1012" y="3180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4" name="" r:id="rId9" imgW="152400" imgH="393065" progId="Equation.DSMT4">
                    <p:embed/>
                  </p:oleObj>
                </mc:Choice>
                <mc:Fallback>
                  <p:oleObj name="" r:id="rId9" imgW="152400" imgH="393065" progId="Equation.DSMT4">
                    <p:embed/>
                    <p:pic>
                      <p:nvPicPr>
                        <p:cNvPr id="0" name="Picture 3103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012" y="3180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8742" name="Object 28741"/>
            <p:cNvGraphicFramePr/>
            <p:nvPr/>
          </p:nvGraphicFramePr>
          <p:xfrm>
            <a:off x="4988" y="3304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5" name="" r:id="rId11" imgW="152400" imgH="393065" progId="Equation.DSMT4">
                    <p:embed/>
                  </p:oleObj>
                </mc:Choice>
                <mc:Fallback>
                  <p:oleObj name="" r:id="rId11" imgW="152400" imgH="393065" progId="Equation.DSMT4">
                    <p:embed/>
                    <p:pic>
                      <p:nvPicPr>
                        <p:cNvPr id="0" name="Picture 3104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4988" y="3304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8743" name="Rectangle 28742"/>
          <p:cNvSpPr/>
          <p:nvPr/>
        </p:nvSpPr>
        <p:spPr>
          <a:xfrm>
            <a:off x="0" y="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8744" name="Rectangle 28743"/>
          <p:cNvSpPr/>
          <p:nvPr/>
        </p:nvSpPr>
        <p:spPr>
          <a:xfrm>
            <a:off x="0" y="666750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8745" name="Rectangle 28744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8746" name="Rectangle 28745"/>
          <p:cNvSpPr/>
          <p:nvPr/>
        </p:nvSpPr>
        <p:spPr>
          <a:xfrm>
            <a:off x="893445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aphicFrame>
        <p:nvGraphicFramePr>
          <p:cNvPr id="28747" name="Object 28746"/>
          <p:cNvGraphicFramePr/>
          <p:nvPr/>
        </p:nvGraphicFramePr>
        <p:xfrm>
          <a:off x="969963" y="3086100"/>
          <a:ext cx="1250950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" r:id="rId13" imgW="546100" imgH="393700" progId="Equation.DSMT4">
                  <p:embed/>
                </p:oleObj>
              </mc:Choice>
              <mc:Fallback>
                <p:oleObj name="" r:id="rId13" imgW="546100" imgH="393700" progId="Equation.DSMT4">
                  <p:embed/>
                  <p:pic>
                    <p:nvPicPr>
                      <p:cNvPr id="0" name="Picture 3105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969963" y="3086100"/>
                        <a:ext cx="1250950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748" name="Object 28747"/>
          <p:cNvGraphicFramePr/>
          <p:nvPr/>
        </p:nvGraphicFramePr>
        <p:xfrm>
          <a:off x="6570663" y="3168650"/>
          <a:ext cx="349250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" r:id="rId15" imgW="152400" imgH="393065" progId="Equation.DSMT4">
                  <p:embed/>
                </p:oleObj>
              </mc:Choice>
              <mc:Fallback>
                <p:oleObj name="" r:id="rId15" imgW="152400" imgH="393065" progId="Equation.DSMT4">
                  <p:embed/>
                  <p:pic>
                    <p:nvPicPr>
                      <p:cNvPr id="0" name="Picture 3106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570663" y="3168650"/>
                        <a:ext cx="349250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749" name="Group 28748"/>
          <p:cNvGrpSpPr/>
          <p:nvPr/>
        </p:nvGrpSpPr>
        <p:grpSpPr>
          <a:xfrm>
            <a:off x="2827338" y="2205038"/>
            <a:ext cx="3198812" cy="3227387"/>
            <a:chOff x="1781" y="1389"/>
            <a:chExt cx="2015" cy="2033"/>
          </a:xfrm>
        </p:grpSpPr>
        <p:sp>
          <p:nvSpPr>
            <p:cNvPr id="28750" name="Straight Connector 28749"/>
            <p:cNvSpPr/>
            <p:nvPr/>
          </p:nvSpPr>
          <p:spPr>
            <a:xfrm>
              <a:off x="1781" y="2401"/>
              <a:ext cx="201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8751" name="Straight Connector 28750"/>
            <p:cNvSpPr/>
            <p:nvPr/>
          </p:nvSpPr>
          <p:spPr>
            <a:xfrm>
              <a:off x="2784" y="1389"/>
              <a:ext cx="0" cy="2033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28754" name="Group 28753"/>
          <p:cNvGrpSpPr/>
          <p:nvPr/>
        </p:nvGrpSpPr>
        <p:grpSpPr>
          <a:xfrm>
            <a:off x="4419600" y="2222500"/>
            <a:ext cx="1606550" cy="3200400"/>
            <a:chOff x="2784" y="1400"/>
            <a:chExt cx="1012" cy="2016"/>
          </a:xfrm>
        </p:grpSpPr>
        <p:sp>
          <p:nvSpPr>
            <p:cNvPr id="28752" name="Freeform 28751"/>
            <p:cNvSpPr/>
            <p:nvPr/>
          </p:nvSpPr>
          <p:spPr>
            <a:xfrm>
              <a:off x="2784" y="1400"/>
              <a:ext cx="1012" cy="1000"/>
            </a:xfrm>
            <a:custGeom>
              <a:avLst/>
              <a:gdLst/>
              <a:ahLst/>
              <a:cxnLst/>
              <a:pathLst>
                <a:path w="1012" h="1000">
                  <a:moveTo>
                    <a:pt x="0" y="0"/>
                  </a:moveTo>
                  <a:lnTo>
                    <a:pt x="0" y="1000"/>
                  </a:lnTo>
                  <a:lnTo>
                    <a:pt x="1012" y="1000"/>
                  </a:lnTo>
                  <a:lnTo>
                    <a:pt x="988" y="798"/>
                  </a:lnTo>
                  <a:lnTo>
                    <a:pt x="924" y="598"/>
                  </a:lnTo>
                  <a:lnTo>
                    <a:pt x="840" y="444"/>
                  </a:lnTo>
                  <a:lnTo>
                    <a:pt x="716" y="288"/>
                  </a:lnTo>
                  <a:lnTo>
                    <a:pt x="584" y="180"/>
                  </a:lnTo>
                  <a:lnTo>
                    <a:pt x="410" y="82"/>
                  </a:lnTo>
                  <a:lnTo>
                    <a:pt x="288" y="44"/>
                  </a:lnTo>
                  <a:lnTo>
                    <a:pt x="200" y="18"/>
                  </a:lnTo>
                  <a:lnTo>
                    <a:pt x="10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99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8753" name="Freeform 28752"/>
            <p:cNvSpPr/>
            <p:nvPr/>
          </p:nvSpPr>
          <p:spPr>
            <a:xfrm>
              <a:off x="2784" y="2396"/>
              <a:ext cx="1012" cy="1020"/>
            </a:xfrm>
            <a:custGeom>
              <a:avLst/>
              <a:gdLst/>
              <a:ahLst/>
              <a:cxnLst/>
              <a:pathLst>
                <a:path w="1012" h="1020">
                  <a:moveTo>
                    <a:pt x="0" y="4"/>
                  </a:moveTo>
                  <a:lnTo>
                    <a:pt x="0" y="1020"/>
                  </a:lnTo>
                  <a:lnTo>
                    <a:pt x="210" y="994"/>
                  </a:lnTo>
                  <a:lnTo>
                    <a:pt x="386" y="938"/>
                  </a:lnTo>
                  <a:lnTo>
                    <a:pt x="556" y="846"/>
                  </a:lnTo>
                  <a:lnTo>
                    <a:pt x="704" y="732"/>
                  </a:lnTo>
                  <a:lnTo>
                    <a:pt x="830" y="580"/>
                  </a:lnTo>
                  <a:lnTo>
                    <a:pt x="938" y="390"/>
                  </a:lnTo>
                  <a:lnTo>
                    <a:pt x="992" y="198"/>
                  </a:lnTo>
                  <a:lnTo>
                    <a:pt x="1012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F6699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28755" name="Freeform 28754"/>
          <p:cNvSpPr/>
          <p:nvPr/>
        </p:nvSpPr>
        <p:spPr>
          <a:xfrm>
            <a:off x="3263900" y="3810000"/>
            <a:ext cx="1155700" cy="1619250"/>
          </a:xfrm>
          <a:custGeom>
            <a:avLst/>
            <a:gdLst/>
            <a:ahLst/>
            <a:cxnLst/>
            <a:pathLst>
              <a:path w="728" h="1020">
                <a:moveTo>
                  <a:pt x="728" y="0"/>
                </a:moveTo>
                <a:lnTo>
                  <a:pt x="728" y="1020"/>
                </a:lnTo>
                <a:lnTo>
                  <a:pt x="502" y="984"/>
                </a:lnTo>
                <a:lnTo>
                  <a:pt x="310" y="918"/>
                </a:lnTo>
                <a:lnTo>
                  <a:pt x="146" y="822"/>
                </a:lnTo>
                <a:lnTo>
                  <a:pt x="0" y="696"/>
                </a:lnTo>
                <a:lnTo>
                  <a:pt x="728" y="0"/>
                </a:lnTo>
                <a:close/>
              </a:path>
            </a:pathLst>
          </a:custGeom>
          <a:solidFill>
            <a:srgbClr val="FFCC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28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28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50000">
              <a:srgbClr val="FFFFCC"/>
            </a:gs>
            <a:gs pos="100000">
              <a:schemeClr val="accent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29781" name="Title 29780"/>
          <p:cNvSpPr>
            <a:spLocks noGrp="1"/>
          </p:cNvSpPr>
          <p:nvPr>
            <p:ph type="title" idx="4294967295"/>
          </p:nvPr>
        </p:nvSpPr>
        <p:spPr>
          <a:xfrm>
            <a:off x="2914650" y="3436938"/>
            <a:ext cx="2781300" cy="742950"/>
          </a:xfrm>
          <a:ln/>
        </p:spPr>
        <p:txBody>
          <a:bodyPr anchor="ctr" anchorCtr="0"/>
          <a:p>
            <a:r>
              <a:rPr sz="4000"/>
              <a:t>1/2 + 1/4</a:t>
            </a:r>
            <a:endParaRPr sz="4000"/>
          </a:p>
        </p:txBody>
      </p:sp>
      <p:sp>
        <p:nvSpPr>
          <p:cNvPr id="29698" name="Oval 29697"/>
          <p:cNvSpPr/>
          <p:nvPr/>
        </p:nvSpPr>
        <p:spPr>
          <a:xfrm>
            <a:off x="2827338" y="2219325"/>
            <a:ext cx="3194050" cy="3192463"/>
          </a:xfrm>
          <a:prstGeom prst="ellipse">
            <a:avLst/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9699" name="Oval 29698"/>
          <p:cNvSpPr/>
          <p:nvPr/>
        </p:nvSpPr>
        <p:spPr>
          <a:xfrm>
            <a:off x="4383088" y="3778250"/>
            <a:ext cx="68262" cy="68263"/>
          </a:xfrm>
          <a:prstGeom prst="ellipse">
            <a:avLst/>
          </a:prstGeom>
          <a:solidFill>
            <a:srgbClr val="F8F8F8">
              <a:alpha val="5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9700" name="Straight Connector 29699"/>
          <p:cNvSpPr/>
          <p:nvPr/>
        </p:nvSpPr>
        <p:spPr>
          <a:xfrm>
            <a:off x="4419600" y="2138363"/>
            <a:ext cx="0" cy="1333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01" name="Straight Connector 29700"/>
          <p:cNvSpPr/>
          <p:nvPr/>
        </p:nvSpPr>
        <p:spPr>
          <a:xfrm flipV="1">
            <a:off x="5505450" y="2628900"/>
            <a:ext cx="101600" cy="1143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02" name="Straight Connector 29701"/>
          <p:cNvSpPr/>
          <p:nvPr/>
        </p:nvSpPr>
        <p:spPr>
          <a:xfrm>
            <a:off x="5956300" y="3810000"/>
            <a:ext cx="1778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03" name="Straight Connector 29702"/>
          <p:cNvSpPr/>
          <p:nvPr/>
        </p:nvSpPr>
        <p:spPr>
          <a:xfrm flipH="1" flipV="1">
            <a:off x="3248025" y="2605088"/>
            <a:ext cx="95250" cy="1016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04" name="Straight Connector 29703"/>
          <p:cNvSpPr/>
          <p:nvPr/>
        </p:nvSpPr>
        <p:spPr>
          <a:xfrm>
            <a:off x="2684463" y="3811588"/>
            <a:ext cx="18415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05" name="Straight Connector 29704"/>
          <p:cNvSpPr/>
          <p:nvPr/>
        </p:nvSpPr>
        <p:spPr>
          <a:xfrm>
            <a:off x="5492750" y="4927600"/>
            <a:ext cx="95250" cy="9525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06" name="Straight Connector 29705"/>
          <p:cNvSpPr/>
          <p:nvPr/>
        </p:nvSpPr>
        <p:spPr>
          <a:xfrm>
            <a:off x="4418013" y="5275263"/>
            <a:ext cx="6350" cy="2476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07" name="Straight Connector 29706"/>
          <p:cNvSpPr/>
          <p:nvPr/>
        </p:nvSpPr>
        <p:spPr>
          <a:xfrm flipH="1">
            <a:off x="3195638" y="4856163"/>
            <a:ext cx="133350" cy="1333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08" name="Oval 29707"/>
          <p:cNvSpPr/>
          <p:nvPr/>
        </p:nvSpPr>
        <p:spPr>
          <a:xfrm>
            <a:off x="1065213" y="546100"/>
            <a:ext cx="1552575" cy="1552575"/>
          </a:xfrm>
          <a:prstGeom prst="ellipse">
            <a:avLst/>
          </a:prstGeom>
          <a:gradFill rotWithShape="1">
            <a:gsLst>
              <a:gs pos="0">
                <a:srgbClr val="F8F8F8">
                  <a:alpha val="75000"/>
                </a:srgbClr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9709" name="Straight Connector 29708"/>
          <p:cNvSpPr/>
          <p:nvPr/>
        </p:nvSpPr>
        <p:spPr>
          <a:xfrm>
            <a:off x="1065213" y="1320800"/>
            <a:ext cx="155575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10" name="Straight Connector 29709"/>
          <p:cNvSpPr/>
          <p:nvPr/>
        </p:nvSpPr>
        <p:spPr>
          <a:xfrm>
            <a:off x="1839913" y="538163"/>
            <a:ext cx="0" cy="157003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11" name="Oval 29710"/>
          <p:cNvSpPr/>
          <p:nvPr/>
        </p:nvSpPr>
        <p:spPr>
          <a:xfrm>
            <a:off x="1820863" y="1303338"/>
            <a:ext cx="33337" cy="33337"/>
          </a:xfrm>
          <a:prstGeom prst="ellipse">
            <a:avLst/>
          </a:prstGeom>
          <a:solidFill>
            <a:srgbClr val="F8F8F8">
              <a:alpha val="5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9712" name="Straight Connector 29711"/>
          <p:cNvSpPr/>
          <p:nvPr/>
        </p:nvSpPr>
        <p:spPr>
          <a:xfrm>
            <a:off x="1839913" y="506413"/>
            <a:ext cx="0" cy="65087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13" name="Straight Connector 29712"/>
          <p:cNvSpPr/>
          <p:nvPr/>
        </p:nvSpPr>
        <p:spPr>
          <a:xfrm flipV="1">
            <a:off x="2366963" y="744538"/>
            <a:ext cx="50800" cy="5556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14" name="Straight Connector 29713"/>
          <p:cNvSpPr/>
          <p:nvPr/>
        </p:nvSpPr>
        <p:spPr>
          <a:xfrm>
            <a:off x="2587625" y="1319213"/>
            <a:ext cx="85725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15" name="Straight Connector 29714"/>
          <p:cNvSpPr/>
          <p:nvPr/>
        </p:nvSpPr>
        <p:spPr>
          <a:xfrm flipH="1" flipV="1">
            <a:off x="1270000" y="733425"/>
            <a:ext cx="46038" cy="49213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16" name="Straight Connector 29715"/>
          <p:cNvSpPr/>
          <p:nvPr/>
        </p:nvSpPr>
        <p:spPr>
          <a:xfrm>
            <a:off x="995363" y="1320800"/>
            <a:ext cx="889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17" name="Straight Connector 29716"/>
          <p:cNvSpPr/>
          <p:nvPr/>
        </p:nvSpPr>
        <p:spPr>
          <a:xfrm>
            <a:off x="2360613" y="1863725"/>
            <a:ext cx="47625" cy="46038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18" name="Straight Connector 29717"/>
          <p:cNvSpPr/>
          <p:nvPr/>
        </p:nvSpPr>
        <p:spPr>
          <a:xfrm>
            <a:off x="1838325" y="2032000"/>
            <a:ext cx="3175" cy="1206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19" name="Straight Connector 29718"/>
          <p:cNvSpPr/>
          <p:nvPr/>
        </p:nvSpPr>
        <p:spPr>
          <a:xfrm flipH="1">
            <a:off x="1244600" y="1828800"/>
            <a:ext cx="63500" cy="6508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20" name="Freeform 29719"/>
          <p:cNvSpPr/>
          <p:nvPr/>
        </p:nvSpPr>
        <p:spPr>
          <a:xfrm>
            <a:off x="1836738" y="547688"/>
            <a:ext cx="555625" cy="771525"/>
          </a:xfrm>
          <a:custGeom>
            <a:avLst/>
            <a:gdLst/>
            <a:ahLst/>
            <a:cxnLst/>
            <a:pathLst>
              <a:path w="720" h="1000">
                <a:moveTo>
                  <a:pt x="0" y="1000"/>
                </a:moveTo>
                <a:lnTo>
                  <a:pt x="0" y="0"/>
                </a:lnTo>
                <a:lnTo>
                  <a:pt x="78" y="1"/>
                </a:lnTo>
                <a:lnTo>
                  <a:pt x="177" y="12"/>
                </a:lnTo>
                <a:lnTo>
                  <a:pt x="283" y="39"/>
                </a:lnTo>
                <a:lnTo>
                  <a:pt x="382" y="70"/>
                </a:lnTo>
                <a:lnTo>
                  <a:pt x="466" y="111"/>
                </a:lnTo>
                <a:lnTo>
                  <a:pt x="564" y="165"/>
                </a:lnTo>
                <a:lnTo>
                  <a:pt x="649" y="234"/>
                </a:lnTo>
                <a:lnTo>
                  <a:pt x="720" y="296"/>
                </a:lnTo>
                <a:lnTo>
                  <a:pt x="0" y="1000"/>
                </a:lnTo>
                <a:close/>
              </a:path>
            </a:pathLst>
          </a:custGeom>
          <a:solidFill>
            <a:srgbClr val="FDA1F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9721" name="Oval 29720"/>
          <p:cNvSpPr/>
          <p:nvPr/>
        </p:nvSpPr>
        <p:spPr>
          <a:xfrm>
            <a:off x="6591300" y="527050"/>
            <a:ext cx="1581150" cy="1581150"/>
          </a:xfrm>
          <a:prstGeom prst="ellipse">
            <a:avLst/>
          </a:prstGeom>
          <a:gradFill rotWithShape="1">
            <a:gsLst>
              <a:gs pos="0">
                <a:srgbClr val="F8F8F8">
                  <a:alpha val="75000"/>
                </a:srgbClr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9722" name="Straight Connector 29721"/>
          <p:cNvSpPr/>
          <p:nvPr/>
        </p:nvSpPr>
        <p:spPr>
          <a:xfrm>
            <a:off x="6591300" y="1316038"/>
            <a:ext cx="1582738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23" name="Straight Connector 29722"/>
          <p:cNvSpPr/>
          <p:nvPr/>
        </p:nvSpPr>
        <p:spPr>
          <a:xfrm>
            <a:off x="7378700" y="520700"/>
            <a:ext cx="0" cy="159861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24" name="Oval 29723"/>
          <p:cNvSpPr/>
          <p:nvPr/>
        </p:nvSpPr>
        <p:spPr>
          <a:xfrm>
            <a:off x="7361238" y="1300163"/>
            <a:ext cx="33337" cy="33337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9725" name="Straight Connector 29724"/>
          <p:cNvSpPr/>
          <p:nvPr/>
        </p:nvSpPr>
        <p:spPr>
          <a:xfrm>
            <a:off x="7378700" y="487363"/>
            <a:ext cx="0" cy="66675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26" name="Straight Connector 29725"/>
          <p:cNvSpPr/>
          <p:nvPr/>
        </p:nvSpPr>
        <p:spPr>
          <a:xfrm flipV="1">
            <a:off x="7916863" y="730250"/>
            <a:ext cx="50800" cy="571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27" name="Straight Connector 29726"/>
          <p:cNvSpPr/>
          <p:nvPr/>
        </p:nvSpPr>
        <p:spPr>
          <a:xfrm>
            <a:off x="8140700" y="1316038"/>
            <a:ext cx="87313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28" name="Straight Connector 29727"/>
          <p:cNvSpPr/>
          <p:nvPr/>
        </p:nvSpPr>
        <p:spPr>
          <a:xfrm flipH="1" flipV="1">
            <a:off x="6799263" y="719138"/>
            <a:ext cx="46037" cy="4921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29" name="Straight Connector 29728"/>
          <p:cNvSpPr/>
          <p:nvPr/>
        </p:nvSpPr>
        <p:spPr>
          <a:xfrm>
            <a:off x="6519863" y="1316038"/>
            <a:ext cx="90487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30" name="Straight Connector 29729"/>
          <p:cNvSpPr/>
          <p:nvPr/>
        </p:nvSpPr>
        <p:spPr>
          <a:xfrm>
            <a:off x="7910513" y="1868488"/>
            <a:ext cx="47625" cy="47625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31" name="Straight Connector 29730"/>
          <p:cNvSpPr/>
          <p:nvPr/>
        </p:nvSpPr>
        <p:spPr>
          <a:xfrm>
            <a:off x="7378700" y="2041525"/>
            <a:ext cx="3175" cy="12223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32" name="Straight Connector 29731"/>
          <p:cNvSpPr/>
          <p:nvPr/>
        </p:nvSpPr>
        <p:spPr>
          <a:xfrm flipH="1">
            <a:off x="6772275" y="1833563"/>
            <a:ext cx="66675" cy="66675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33" name="Freeform 29732"/>
          <p:cNvSpPr/>
          <p:nvPr/>
        </p:nvSpPr>
        <p:spPr>
          <a:xfrm>
            <a:off x="7378700" y="525463"/>
            <a:ext cx="796925" cy="792162"/>
          </a:xfrm>
          <a:custGeom>
            <a:avLst/>
            <a:gdLst/>
            <a:ahLst/>
            <a:cxnLst/>
            <a:pathLst>
              <a:path w="1014" h="1006">
                <a:moveTo>
                  <a:pt x="0" y="0"/>
                </a:moveTo>
                <a:lnTo>
                  <a:pt x="0" y="1004"/>
                </a:lnTo>
                <a:lnTo>
                  <a:pt x="1014" y="1006"/>
                </a:lnTo>
                <a:lnTo>
                  <a:pt x="986" y="782"/>
                </a:lnTo>
                <a:lnTo>
                  <a:pt x="956" y="694"/>
                </a:lnTo>
                <a:lnTo>
                  <a:pt x="924" y="606"/>
                </a:lnTo>
                <a:lnTo>
                  <a:pt x="890" y="534"/>
                </a:lnTo>
                <a:lnTo>
                  <a:pt x="830" y="434"/>
                </a:lnTo>
                <a:lnTo>
                  <a:pt x="766" y="356"/>
                </a:lnTo>
                <a:lnTo>
                  <a:pt x="712" y="300"/>
                </a:lnTo>
                <a:lnTo>
                  <a:pt x="678" y="264"/>
                </a:lnTo>
                <a:lnTo>
                  <a:pt x="578" y="178"/>
                </a:lnTo>
                <a:lnTo>
                  <a:pt x="460" y="110"/>
                </a:lnTo>
                <a:lnTo>
                  <a:pt x="374" y="72"/>
                </a:lnTo>
                <a:lnTo>
                  <a:pt x="284" y="44"/>
                </a:lnTo>
                <a:lnTo>
                  <a:pt x="188" y="18"/>
                </a:lnTo>
                <a:lnTo>
                  <a:pt x="90" y="4"/>
                </a:lnTo>
                <a:lnTo>
                  <a:pt x="0" y="0"/>
                </a:lnTo>
                <a:close/>
              </a:path>
            </a:pathLst>
          </a:custGeom>
          <a:solidFill>
            <a:srgbClr val="99FFC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9734" name="Oval 29733"/>
          <p:cNvSpPr/>
          <p:nvPr/>
        </p:nvSpPr>
        <p:spPr>
          <a:xfrm>
            <a:off x="496888" y="4700588"/>
            <a:ext cx="1643062" cy="1641475"/>
          </a:xfrm>
          <a:prstGeom prst="ellipse">
            <a:avLst/>
          </a:prstGeom>
          <a:gradFill rotWithShape="1">
            <a:gsLst>
              <a:gs pos="0">
                <a:srgbClr val="F8F8F8">
                  <a:alpha val="75000"/>
                </a:srgbClr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9735" name="Straight Connector 29734"/>
          <p:cNvSpPr/>
          <p:nvPr/>
        </p:nvSpPr>
        <p:spPr>
          <a:xfrm>
            <a:off x="496888" y="5519738"/>
            <a:ext cx="164465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36" name="Straight Connector 29735"/>
          <p:cNvSpPr/>
          <p:nvPr/>
        </p:nvSpPr>
        <p:spPr>
          <a:xfrm>
            <a:off x="1316038" y="4694238"/>
            <a:ext cx="0" cy="165893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37" name="Oval 29736"/>
          <p:cNvSpPr/>
          <p:nvPr/>
        </p:nvSpPr>
        <p:spPr>
          <a:xfrm>
            <a:off x="1296988" y="5502275"/>
            <a:ext cx="34925" cy="34925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9738" name="Straight Connector 29737"/>
          <p:cNvSpPr/>
          <p:nvPr/>
        </p:nvSpPr>
        <p:spPr>
          <a:xfrm>
            <a:off x="1316038" y="4659313"/>
            <a:ext cx="0" cy="6826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39" name="Straight Connector 29738"/>
          <p:cNvSpPr/>
          <p:nvPr/>
        </p:nvSpPr>
        <p:spPr>
          <a:xfrm flipV="1">
            <a:off x="1873250" y="4911725"/>
            <a:ext cx="52388" cy="5873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40" name="Straight Connector 29739"/>
          <p:cNvSpPr/>
          <p:nvPr/>
        </p:nvSpPr>
        <p:spPr>
          <a:xfrm>
            <a:off x="2105025" y="5518150"/>
            <a:ext cx="92075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41" name="Straight Connector 29740"/>
          <p:cNvSpPr/>
          <p:nvPr/>
        </p:nvSpPr>
        <p:spPr>
          <a:xfrm flipH="1" flipV="1">
            <a:off x="712788" y="4899025"/>
            <a:ext cx="49212" cy="5238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42" name="Straight Connector 29741"/>
          <p:cNvSpPr/>
          <p:nvPr/>
        </p:nvSpPr>
        <p:spPr>
          <a:xfrm>
            <a:off x="423863" y="5519738"/>
            <a:ext cx="9525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43" name="Straight Connector 29742"/>
          <p:cNvSpPr/>
          <p:nvPr/>
        </p:nvSpPr>
        <p:spPr>
          <a:xfrm>
            <a:off x="1866900" y="6092825"/>
            <a:ext cx="49213" cy="49213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44" name="Straight Connector 29743"/>
          <p:cNvSpPr/>
          <p:nvPr/>
        </p:nvSpPr>
        <p:spPr>
          <a:xfrm>
            <a:off x="1314450" y="6272213"/>
            <a:ext cx="3175" cy="1270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45" name="Straight Connector 29744"/>
          <p:cNvSpPr/>
          <p:nvPr/>
        </p:nvSpPr>
        <p:spPr>
          <a:xfrm flipH="1">
            <a:off x="687388" y="6056313"/>
            <a:ext cx="68262" cy="6826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46" name="Oval 29745"/>
          <p:cNvSpPr/>
          <p:nvPr/>
        </p:nvSpPr>
        <p:spPr>
          <a:xfrm>
            <a:off x="6929438" y="4792663"/>
            <a:ext cx="1485900" cy="1484312"/>
          </a:xfrm>
          <a:prstGeom prst="ellipse">
            <a:avLst/>
          </a:prstGeom>
          <a:gradFill rotWithShape="1">
            <a:gsLst>
              <a:gs pos="0">
                <a:srgbClr val="F8F8F8">
                  <a:alpha val="75000"/>
                </a:srgbClr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9747" name="Straight Connector 29746"/>
          <p:cNvSpPr/>
          <p:nvPr/>
        </p:nvSpPr>
        <p:spPr>
          <a:xfrm>
            <a:off x="6929438" y="5532438"/>
            <a:ext cx="1487487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48" name="Straight Connector 29747"/>
          <p:cNvSpPr/>
          <p:nvPr/>
        </p:nvSpPr>
        <p:spPr>
          <a:xfrm>
            <a:off x="7670800" y="4786313"/>
            <a:ext cx="0" cy="15001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49" name="Oval 29748"/>
          <p:cNvSpPr/>
          <p:nvPr/>
        </p:nvSpPr>
        <p:spPr>
          <a:xfrm>
            <a:off x="7653338" y="5518150"/>
            <a:ext cx="31750" cy="31750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9750" name="Straight Connector 29749"/>
          <p:cNvSpPr/>
          <p:nvPr/>
        </p:nvSpPr>
        <p:spPr>
          <a:xfrm>
            <a:off x="7670800" y="4754563"/>
            <a:ext cx="0" cy="6191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51" name="Straight Connector 29750"/>
          <p:cNvSpPr/>
          <p:nvPr/>
        </p:nvSpPr>
        <p:spPr>
          <a:xfrm flipV="1">
            <a:off x="8175625" y="4983163"/>
            <a:ext cx="47625" cy="52387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52" name="Straight Connector 29751"/>
          <p:cNvSpPr/>
          <p:nvPr/>
        </p:nvSpPr>
        <p:spPr>
          <a:xfrm>
            <a:off x="8385175" y="5532438"/>
            <a:ext cx="8255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53" name="Straight Connector 29752"/>
          <p:cNvSpPr/>
          <p:nvPr/>
        </p:nvSpPr>
        <p:spPr>
          <a:xfrm flipH="1" flipV="1">
            <a:off x="7124700" y="4972050"/>
            <a:ext cx="44450" cy="47625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54" name="Straight Connector 29753"/>
          <p:cNvSpPr/>
          <p:nvPr/>
        </p:nvSpPr>
        <p:spPr>
          <a:xfrm>
            <a:off x="6862763" y="5532438"/>
            <a:ext cx="85725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55" name="Straight Connector 29754"/>
          <p:cNvSpPr/>
          <p:nvPr/>
        </p:nvSpPr>
        <p:spPr>
          <a:xfrm>
            <a:off x="8169275" y="6053138"/>
            <a:ext cx="44450" cy="42862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56" name="Straight Connector 29755"/>
          <p:cNvSpPr/>
          <p:nvPr/>
        </p:nvSpPr>
        <p:spPr>
          <a:xfrm>
            <a:off x="7669213" y="6213475"/>
            <a:ext cx="3175" cy="11588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57" name="Straight Connector 29756"/>
          <p:cNvSpPr/>
          <p:nvPr/>
        </p:nvSpPr>
        <p:spPr>
          <a:xfrm flipH="1">
            <a:off x="7100888" y="6019800"/>
            <a:ext cx="61912" cy="61913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29758" name="Freeform 29757"/>
          <p:cNvSpPr/>
          <p:nvPr/>
        </p:nvSpPr>
        <p:spPr>
          <a:xfrm>
            <a:off x="7670800" y="4791075"/>
            <a:ext cx="744538" cy="1489075"/>
          </a:xfrm>
          <a:custGeom>
            <a:avLst/>
            <a:gdLst/>
            <a:ahLst/>
            <a:cxnLst/>
            <a:pathLst>
              <a:path w="1008" h="2016">
                <a:moveTo>
                  <a:pt x="0" y="0"/>
                </a:moveTo>
                <a:lnTo>
                  <a:pt x="0" y="1004"/>
                </a:lnTo>
                <a:lnTo>
                  <a:pt x="4" y="2016"/>
                </a:lnTo>
                <a:lnTo>
                  <a:pt x="166" y="2004"/>
                </a:lnTo>
                <a:lnTo>
                  <a:pt x="306" y="1966"/>
                </a:lnTo>
                <a:lnTo>
                  <a:pt x="410" y="1924"/>
                </a:lnTo>
                <a:lnTo>
                  <a:pt x="518" y="1872"/>
                </a:lnTo>
                <a:lnTo>
                  <a:pt x="714" y="1728"/>
                </a:lnTo>
                <a:lnTo>
                  <a:pt x="846" y="1554"/>
                </a:lnTo>
                <a:lnTo>
                  <a:pt x="908" y="1452"/>
                </a:lnTo>
                <a:lnTo>
                  <a:pt x="956" y="1336"/>
                </a:lnTo>
                <a:lnTo>
                  <a:pt x="988" y="1196"/>
                </a:lnTo>
                <a:lnTo>
                  <a:pt x="1008" y="1054"/>
                </a:lnTo>
                <a:lnTo>
                  <a:pt x="1006" y="926"/>
                </a:lnTo>
                <a:lnTo>
                  <a:pt x="986" y="782"/>
                </a:lnTo>
                <a:lnTo>
                  <a:pt x="956" y="694"/>
                </a:lnTo>
                <a:lnTo>
                  <a:pt x="924" y="606"/>
                </a:lnTo>
                <a:lnTo>
                  <a:pt x="890" y="534"/>
                </a:lnTo>
                <a:lnTo>
                  <a:pt x="830" y="434"/>
                </a:lnTo>
                <a:lnTo>
                  <a:pt x="766" y="356"/>
                </a:lnTo>
                <a:lnTo>
                  <a:pt x="712" y="300"/>
                </a:lnTo>
                <a:lnTo>
                  <a:pt x="678" y="264"/>
                </a:lnTo>
                <a:lnTo>
                  <a:pt x="578" y="178"/>
                </a:lnTo>
                <a:lnTo>
                  <a:pt x="460" y="110"/>
                </a:lnTo>
                <a:lnTo>
                  <a:pt x="374" y="72"/>
                </a:lnTo>
                <a:lnTo>
                  <a:pt x="284" y="44"/>
                </a:lnTo>
                <a:lnTo>
                  <a:pt x="188" y="18"/>
                </a:lnTo>
                <a:lnTo>
                  <a:pt x="90" y="4"/>
                </a:lnTo>
                <a:lnTo>
                  <a:pt x="0" y="0"/>
                </a:lnTo>
                <a:close/>
              </a:path>
            </a:pathLst>
          </a:custGeom>
          <a:solidFill>
            <a:srgbClr val="FF6699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9759" name="Freeform 29758"/>
          <p:cNvSpPr/>
          <p:nvPr/>
        </p:nvSpPr>
        <p:spPr>
          <a:xfrm>
            <a:off x="1316038" y="4699000"/>
            <a:ext cx="822325" cy="1417638"/>
          </a:xfrm>
          <a:custGeom>
            <a:avLst/>
            <a:gdLst/>
            <a:ahLst/>
            <a:cxnLst/>
            <a:pathLst>
              <a:path w="1008" h="1736">
                <a:moveTo>
                  <a:pt x="0" y="0"/>
                </a:moveTo>
                <a:lnTo>
                  <a:pt x="0" y="1004"/>
                </a:lnTo>
                <a:lnTo>
                  <a:pt x="700" y="1736"/>
                </a:lnTo>
                <a:lnTo>
                  <a:pt x="846" y="1554"/>
                </a:lnTo>
                <a:lnTo>
                  <a:pt x="908" y="1452"/>
                </a:lnTo>
                <a:lnTo>
                  <a:pt x="956" y="1336"/>
                </a:lnTo>
                <a:lnTo>
                  <a:pt x="988" y="1196"/>
                </a:lnTo>
                <a:lnTo>
                  <a:pt x="1008" y="1054"/>
                </a:lnTo>
                <a:lnTo>
                  <a:pt x="1006" y="926"/>
                </a:lnTo>
                <a:lnTo>
                  <a:pt x="986" y="782"/>
                </a:lnTo>
                <a:lnTo>
                  <a:pt x="956" y="694"/>
                </a:lnTo>
                <a:lnTo>
                  <a:pt x="924" y="606"/>
                </a:lnTo>
                <a:lnTo>
                  <a:pt x="890" y="534"/>
                </a:lnTo>
                <a:lnTo>
                  <a:pt x="830" y="434"/>
                </a:lnTo>
                <a:lnTo>
                  <a:pt x="766" y="356"/>
                </a:lnTo>
                <a:lnTo>
                  <a:pt x="712" y="300"/>
                </a:lnTo>
                <a:lnTo>
                  <a:pt x="678" y="264"/>
                </a:lnTo>
                <a:lnTo>
                  <a:pt x="578" y="178"/>
                </a:lnTo>
                <a:lnTo>
                  <a:pt x="460" y="110"/>
                </a:lnTo>
                <a:lnTo>
                  <a:pt x="374" y="72"/>
                </a:lnTo>
                <a:lnTo>
                  <a:pt x="284" y="44"/>
                </a:lnTo>
                <a:lnTo>
                  <a:pt x="188" y="18"/>
                </a:lnTo>
                <a:lnTo>
                  <a:pt x="90" y="4"/>
                </a:lnTo>
                <a:lnTo>
                  <a:pt x="0" y="0"/>
                </a:lnTo>
                <a:close/>
              </a:path>
            </a:pathLst>
          </a:custGeom>
          <a:solidFill>
            <a:srgbClr val="66FF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29760" name="Group 29759"/>
          <p:cNvGrpSpPr/>
          <p:nvPr/>
        </p:nvGrpSpPr>
        <p:grpSpPr>
          <a:xfrm>
            <a:off x="1606550" y="641350"/>
            <a:ext cx="7172325" cy="5240338"/>
            <a:chOff x="1012" y="404"/>
            <a:chExt cx="4518" cy="3301"/>
          </a:xfrm>
        </p:grpSpPr>
        <p:graphicFrame>
          <p:nvGraphicFramePr>
            <p:cNvPr id="29761" name="Object 29760"/>
            <p:cNvGraphicFramePr/>
            <p:nvPr/>
          </p:nvGraphicFramePr>
          <p:xfrm>
            <a:off x="1684" y="432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8" name="" r:id="rId1" imgW="152400" imgH="393065" progId="Equation.DSMT4">
                    <p:embed/>
                  </p:oleObj>
                </mc:Choice>
                <mc:Fallback>
                  <p:oleObj name="" r:id="rId1" imgW="152400" imgH="393065" progId="Equation.DSMT4">
                    <p:embed/>
                    <p:pic>
                      <p:nvPicPr>
                        <p:cNvPr id="0" name="Picture 3107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684" y="432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762" name="Object 29761"/>
            <p:cNvGraphicFramePr/>
            <p:nvPr/>
          </p:nvGraphicFramePr>
          <p:xfrm>
            <a:off x="5204" y="412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9" name="" r:id="rId3" imgW="152400" imgH="393065" progId="Equation.DSMT4">
                    <p:embed/>
                  </p:oleObj>
                </mc:Choice>
                <mc:Fallback>
                  <p:oleObj name="" r:id="rId3" imgW="152400" imgH="393065" progId="Equation.DSMT4">
                    <p:embed/>
                    <p:pic>
                      <p:nvPicPr>
                        <p:cNvPr id="0" name="Picture 3108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204" y="412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763" name="Object 29762"/>
            <p:cNvGraphicFramePr/>
            <p:nvPr/>
          </p:nvGraphicFramePr>
          <p:xfrm>
            <a:off x="4782" y="404"/>
            <a:ext cx="168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0" name="" r:id="rId5" imgW="165100" imgH="393065" progId="Equation.DSMT4">
                    <p:embed/>
                  </p:oleObj>
                </mc:Choice>
                <mc:Fallback>
                  <p:oleObj name="" r:id="rId5" imgW="165100" imgH="393065" progId="Equation.DSMT4">
                    <p:embed/>
                    <p:pic>
                      <p:nvPicPr>
                        <p:cNvPr id="0" name="Picture 3109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782" y="404"/>
                          <a:ext cx="168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764" name="Object 29763"/>
            <p:cNvGraphicFramePr/>
            <p:nvPr/>
          </p:nvGraphicFramePr>
          <p:xfrm>
            <a:off x="5362" y="3288"/>
            <a:ext cx="168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1" name="" r:id="rId7" imgW="165100" imgH="393065" progId="Equation.DSMT4">
                    <p:embed/>
                  </p:oleObj>
                </mc:Choice>
                <mc:Fallback>
                  <p:oleObj name="" r:id="rId7" imgW="165100" imgH="393065" progId="Equation.DSMT4">
                    <p:embed/>
                    <p:pic>
                      <p:nvPicPr>
                        <p:cNvPr id="0" name="Picture 3110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5362" y="3288"/>
                          <a:ext cx="168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765" name="Object 29764"/>
            <p:cNvGraphicFramePr/>
            <p:nvPr/>
          </p:nvGraphicFramePr>
          <p:xfrm>
            <a:off x="1012" y="3180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2" name="" r:id="rId9" imgW="152400" imgH="393065" progId="Equation.DSMT4">
                    <p:embed/>
                  </p:oleObj>
                </mc:Choice>
                <mc:Fallback>
                  <p:oleObj name="" r:id="rId9" imgW="152400" imgH="393065" progId="Equation.DSMT4">
                    <p:embed/>
                    <p:pic>
                      <p:nvPicPr>
                        <p:cNvPr id="0" name="Picture 3111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012" y="3180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766" name="Object 29765"/>
            <p:cNvGraphicFramePr/>
            <p:nvPr/>
          </p:nvGraphicFramePr>
          <p:xfrm>
            <a:off x="4988" y="3304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3" name="" r:id="rId11" imgW="152400" imgH="393065" progId="Equation.DSMT4">
                    <p:embed/>
                  </p:oleObj>
                </mc:Choice>
                <mc:Fallback>
                  <p:oleObj name="" r:id="rId11" imgW="152400" imgH="393065" progId="Equation.DSMT4">
                    <p:embed/>
                    <p:pic>
                      <p:nvPicPr>
                        <p:cNvPr id="0" name="Picture 3112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4988" y="3304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9767" name="Rectangle 29766"/>
          <p:cNvSpPr/>
          <p:nvPr/>
        </p:nvSpPr>
        <p:spPr>
          <a:xfrm>
            <a:off x="0" y="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9768" name="Rectangle 29767"/>
          <p:cNvSpPr/>
          <p:nvPr/>
        </p:nvSpPr>
        <p:spPr>
          <a:xfrm>
            <a:off x="0" y="666750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9769" name="Rectangle 29768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29770" name="Rectangle 29769"/>
          <p:cNvSpPr/>
          <p:nvPr/>
        </p:nvSpPr>
        <p:spPr>
          <a:xfrm>
            <a:off x="893445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aphicFrame>
        <p:nvGraphicFramePr>
          <p:cNvPr id="29771" name="Object 29770"/>
          <p:cNvGraphicFramePr/>
          <p:nvPr/>
        </p:nvGraphicFramePr>
        <p:xfrm>
          <a:off x="955675" y="3086100"/>
          <a:ext cx="1281113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" r:id="rId13" imgW="558800" imgH="393700" progId="Equation.DSMT4">
                  <p:embed/>
                </p:oleObj>
              </mc:Choice>
              <mc:Fallback>
                <p:oleObj name="" r:id="rId13" imgW="558800" imgH="393700" progId="Equation.DSMT4">
                  <p:embed/>
                  <p:pic>
                    <p:nvPicPr>
                      <p:cNvPr id="0" name="Picture 3113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955675" y="3086100"/>
                        <a:ext cx="1281113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72" name="Object 29771"/>
          <p:cNvGraphicFramePr/>
          <p:nvPr/>
        </p:nvGraphicFramePr>
        <p:xfrm>
          <a:off x="6556375" y="3168650"/>
          <a:ext cx="377825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" r:id="rId15" imgW="165100" imgH="393065" progId="Equation.DSMT4">
                  <p:embed/>
                </p:oleObj>
              </mc:Choice>
              <mc:Fallback>
                <p:oleObj name="" r:id="rId15" imgW="165100" imgH="393065" progId="Equation.DSMT4">
                  <p:embed/>
                  <p:pic>
                    <p:nvPicPr>
                      <p:cNvPr id="0" name="Picture 3114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556375" y="3168650"/>
                        <a:ext cx="377825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773" name="Group 29772"/>
          <p:cNvGrpSpPr/>
          <p:nvPr/>
        </p:nvGrpSpPr>
        <p:grpSpPr>
          <a:xfrm>
            <a:off x="2827338" y="2205038"/>
            <a:ext cx="3198812" cy="3227387"/>
            <a:chOff x="1781" y="1389"/>
            <a:chExt cx="2015" cy="2033"/>
          </a:xfrm>
        </p:grpSpPr>
        <p:sp>
          <p:nvSpPr>
            <p:cNvPr id="29774" name="Straight Connector 29773"/>
            <p:cNvSpPr/>
            <p:nvPr/>
          </p:nvSpPr>
          <p:spPr>
            <a:xfrm>
              <a:off x="1781" y="2401"/>
              <a:ext cx="2015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9775" name="Straight Connector 29774"/>
            <p:cNvSpPr/>
            <p:nvPr/>
          </p:nvSpPr>
          <p:spPr>
            <a:xfrm>
              <a:off x="2784" y="1389"/>
              <a:ext cx="0" cy="2033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grpSp>
        <p:nvGrpSpPr>
          <p:cNvPr id="29776" name="Group 29775"/>
          <p:cNvGrpSpPr/>
          <p:nvPr/>
        </p:nvGrpSpPr>
        <p:grpSpPr>
          <a:xfrm>
            <a:off x="4419600" y="2222500"/>
            <a:ext cx="1606550" cy="3200400"/>
            <a:chOff x="2784" y="1400"/>
            <a:chExt cx="1012" cy="2016"/>
          </a:xfrm>
        </p:grpSpPr>
        <p:sp>
          <p:nvSpPr>
            <p:cNvPr id="29777" name="Freeform 29776"/>
            <p:cNvSpPr/>
            <p:nvPr/>
          </p:nvSpPr>
          <p:spPr>
            <a:xfrm>
              <a:off x="2784" y="1400"/>
              <a:ext cx="1012" cy="1000"/>
            </a:xfrm>
            <a:custGeom>
              <a:avLst/>
              <a:gdLst/>
              <a:ahLst/>
              <a:cxnLst/>
              <a:pathLst>
                <a:path w="1012" h="1000">
                  <a:moveTo>
                    <a:pt x="0" y="0"/>
                  </a:moveTo>
                  <a:lnTo>
                    <a:pt x="0" y="1000"/>
                  </a:lnTo>
                  <a:lnTo>
                    <a:pt x="1012" y="1000"/>
                  </a:lnTo>
                  <a:lnTo>
                    <a:pt x="988" y="798"/>
                  </a:lnTo>
                  <a:lnTo>
                    <a:pt x="924" y="598"/>
                  </a:lnTo>
                  <a:lnTo>
                    <a:pt x="840" y="444"/>
                  </a:lnTo>
                  <a:lnTo>
                    <a:pt x="716" y="288"/>
                  </a:lnTo>
                  <a:lnTo>
                    <a:pt x="584" y="180"/>
                  </a:lnTo>
                  <a:lnTo>
                    <a:pt x="410" y="82"/>
                  </a:lnTo>
                  <a:lnTo>
                    <a:pt x="288" y="44"/>
                  </a:lnTo>
                  <a:lnTo>
                    <a:pt x="200" y="18"/>
                  </a:lnTo>
                  <a:lnTo>
                    <a:pt x="10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99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29778" name="Freeform 29777"/>
            <p:cNvSpPr/>
            <p:nvPr/>
          </p:nvSpPr>
          <p:spPr>
            <a:xfrm>
              <a:off x="2784" y="2396"/>
              <a:ext cx="1012" cy="1020"/>
            </a:xfrm>
            <a:custGeom>
              <a:avLst/>
              <a:gdLst/>
              <a:ahLst/>
              <a:cxnLst/>
              <a:pathLst>
                <a:path w="1012" h="1020">
                  <a:moveTo>
                    <a:pt x="0" y="4"/>
                  </a:moveTo>
                  <a:lnTo>
                    <a:pt x="0" y="1020"/>
                  </a:lnTo>
                  <a:lnTo>
                    <a:pt x="210" y="994"/>
                  </a:lnTo>
                  <a:lnTo>
                    <a:pt x="386" y="938"/>
                  </a:lnTo>
                  <a:lnTo>
                    <a:pt x="556" y="846"/>
                  </a:lnTo>
                  <a:lnTo>
                    <a:pt x="704" y="732"/>
                  </a:lnTo>
                  <a:lnTo>
                    <a:pt x="830" y="580"/>
                  </a:lnTo>
                  <a:lnTo>
                    <a:pt x="938" y="390"/>
                  </a:lnTo>
                  <a:lnTo>
                    <a:pt x="992" y="198"/>
                  </a:lnTo>
                  <a:lnTo>
                    <a:pt x="1012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F6699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29780" name="Freeform 29779"/>
          <p:cNvSpPr/>
          <p:nvPr/>
        </p:nvSpPr>
        <p:spPr>
          <a:xfrm>
            <a:off x="2825750" y="3803650"/>
            <a:ext cx="1600200" cy="1612900"/>
          </a:xfrm>
          <a:custGeom>
            <a:avLst/>
            <a:gdLst/>
            <a:ahLst/>
            <a:cxnLst/>
            <a:pathLst>
              <a:path w="1008" h="1016">
                <a:moveTo>
                  <a:pt x="1000" y="4"/>
                </a:moveTo>
                <a:lnTo>
                  <a:pt x="0" y="0"/>
                </a:lnTo>
                <a:lnTo>
                  <a:pt x="20" y="204"/>
                </a:lnTo>
                <a:lnTo>
                  <a:pt x="80" y="402"/>
                </a:lnTo>
                <a:lnTo>
                  <a:pt x="172" y="566"/>
                </a:lnTo>
                <a:lnTo>
                  <a:pt x="276" y="704"/>
                </a:lnTo>
                <a:lnTo>
                  <a:pt x="430" y="834"/>
                </a:lnTo>
                <a:lnTo>
                  <a:pt x="584" y="920"/>
                </a:lnTo>
                <a:lnTo>
                  <a:pt x="790" y="992"/>
                </a:lnTo>
                <a:lnTo>
                  <a:pt x="1008" y="1016"/>
                </a:lnTo>
                <a:lnTo>
                  <a:pt x="1000" y="4"/>
                </a:lnTo>
                <a:close/>
              </a:path>
            </a:pathLst>
          </a:custGeom>
          <a:solidFill>
            <a:srgbClr val="99FFC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29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000"/>
                                        <p:tgtEl>
                                          <p:spTgt spid="29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9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50000">
              <a:srgbClr val="FFFFCC"/>
            </a:gs>
            <a:gs pos="100000">
              <a:schemeClr val="accent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0808" name="Title 30807"/>
          <p:cNvSpPr>
            <a:spLocks noGrp="1"/>
          </p:cNvSpPr>
          <p:nvPr>
            <p:ph type="title" idx="4294967295"/>
          </p:nvPr>
        </p:nvSpPr>
        <p:spPr>
          <a:xfrm>
            <a:off x="2952750" y="3475038"/>
            <a:ext cx="2628900" cy="666750"/>
          </a:xfrm>
          <a:ln/>
        </p:spPr>
        <p:txBody>
          <a:bodyPr anchor="ctr" anchorCtr="0"/>
          <a:p>
            <a:r>
              <a:rPr sz="4000"/>
              <a:t>3/8 + 1/4</a:t>
            </a:r>
            <a:endParaRPr sz="4000"/>
          </a:p>
        </p:txBody>
      </p:sp>
      <p:sp>
        <p:nvSpPr>
          <p:cNvPr id="30722" name="Oval 30721"/>
          <p:cNvSpPr/>
          <p:nvPr/>
        </p:nvSpPr>
        <p:spPr>
          <a:xfrm>
            <a:off x="2827338" y="2219325"/>
            <a:ext cx="3194050" cy="3192463"/>
          </a:xfrm>
          <a:prstGeom prst="ellipse">
            <a:avLst/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723" name="Oval 30722"/>
          <p:cNvSpPr/>
          <p:nvPr/>
        </p:nvSpPr>
        <p:spPr>
          <a:xfrm>
            <a:off x="4383088" y="3778250"/>
            <a:ext cx="68262" cy="68263"/>
          </a:xfrm>
          <a:prstGeom prst="ellipse">
            <a:avLst/>
          </a:prstGeom>
          <a:solidFill>
            <a:srgbClr val="F8F8F8">
              <a:alpha val="5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724" name="Straight Connector 30723"/>
          <p:cNvSpPr/>
          <p:nvPr/>
        </p:nvSpPr>
        <p:spPr>
          <a:xfrm>
            <a:off x="4419600" y="2138363"/>
            <a:ext cx="0" cy="1333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25" name="Straight Connector 30724"/>
          <p:cNvSpPr/>
          <p:nvPr/>
        </p:nvSpPr>
        <p:spPr>
          <a:xfrm flipV="1">
            <a:off x="5505450" y="2628900"/>
            <a:ext cx="101600" cy="1143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26" name="Straight Connector 30725"/>
          <p:cNvSpPr/>
          <p:nvPr/>
        </p:nvSpPr>
        <p:spPr>
          <a:xfrm>
            <a:off x="5956300" y="3810000"/>
            <a:ext cx="1778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27" name="Straight Connector 30726"/>
          <p:cNvSpPr/>
          <p:nvPr/>
        </p:nvSpPr>
        <p:spPr>
          <a:xfrm flipH="1" flipV="1">
            <a:off x="3248025" y="2605088"/>
            <a:ext cx="95250" cy="1016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28" name="Straight Connector 30727"/>
          <p:cNvSpPr/>
          <p:nvPr/>
        </p:nvSpPr>
        <p:spPr>
          <a:xfrm>
            <a:off x="2684463" y="3811588"/>
            <a:ext cx="18415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29" name="Straight Connector 30728"/>
          <p:cNvSpPr/>
          <p:nvPr/>
        </p:nvSpPr>
        <p:spPr>
          <a:xfrm>
            <a:off x="5492750" y="4927600"/>
            <a:ext cx="95250" cy="9525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30" name="Straight Connector 30729"/>
          <p:cNvSpPr/>
          <p:nvPr/>
        </p:nvSpPr>
        <p:spPr>
          <a:xfrm>
            <a:off x="4418013" y="5275263"/>
            <a:ext cx="6350" cy="2476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31" name="Straight Connector 30730"/>
          <p:cNvSpPr/>
          <p:nvPr/>
        </p:nvSpPr>
        <p:spPr>
          <a:xfrm flipH="1">
            <a:off x="3195638" y="4856163"/>
            <a:ext cx="133350" cy="1333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32" name="Oval 30731"/>
          <p:cNvSpPr/>
          <p:nvPr/>
        </p:nvSpPr>
        <p:spPr>
          <a:xfrm>
            <a:off x="1065213" y="546100"/>
            <a:ext cx="1552575" cy="1552575"/>
          </a:xfrm>
          <a:prstGeom prst="ellipse">
            <a:avLst/>
          </a:prstGeom>
          <a:gradFill rotWithShape="1">
            <a:gsLst>
              <a:gs pos="0">
                <a:srgbClr val="F8F8F8">
                  <a:alpha val="75000"/>
                </a:srgbClr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733" name="Straight Connector 30732"/>
          <p:cNvSpPr/>
          <p:nvPr/>
        </p:nvSpPr>
        <p:spPr>
          <a:xfrm>
            <a:off x="1065213" y="1320800"/>
            <a:ext cx="155575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34" name="Straight Connector 30733"/>
          <p:cNvSpPr/>
          <p:nvPr/>
        </p:nvSpPr>
        <p:spPr>
          <a:xfrm>
            <a:off x="1839913" y="538163"/>
            <a:ext cx="0" cy="157003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35" name="Oval 30734"/>
          <p:cNvSpPr/>
          <p:nvPr/>
        </p:nvSpPr>
        <p:spPr>
          <a:xfrm>
            <a:off x="1820863" y="1303338"/>
            <a:ext cx="33337" cy="33337"/>
          </a:xfrm>
          <a:prstGeom prst="ellipse">
            <a:avLst/>
          </a:prstGeom>
          <a:solidFill>
            <a:srgbClr val="F8F8F8">
              <a:alpha val="5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736" name="Straight Connector 30735"/>
          <p:cNvSpPr/>
          <p:nvPr/>
        </p:nvSpPr>
        <p:spPr>
          <a:xfrm>
            <a:off x="1839913" y="506413"/>
            <a:ext cx="0" cy="65087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37" name="Straight Connector 30736"/>
          <p:cNvSpPr/>
          <p:nvPr/>
        </p:nvSpPr>
        <p:spPr>
          <a:xfrm flipV="1">
            <a:off x="2366963" y="744538"/>
            <a:ext cx="50800" cy="5556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38" name="Straight Connector 30737"/>
          <p:cNvSpPr/>
          <p:nvPr/>
        </p:nvSpPr>
        <p:spPr>
          <a:xfrm>
            <a:off x="2587625" y="1319213"/>
            <a:ext cx="85725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39" name="Straight Connector 30738"/>
          <p:cNvSpPr/>
          <p:nvPr/>
        </p:nvSpPr>
        <p:spPr>
          <a:xfrm flipH="1" flipV="1">
            <a:off x="1270000" y="733425"/>
            <a:ext cx="46038" cy="49213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40" name="Straight Connector 30739"/>
          <p:cNvSpPr/>
          <p:nvPr/>
        </p:nvSpPr>
        <p:spPr>
          <a:xfrm>
            <a:off x="995363" y="1320800"/>
            <a:ext cx="889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41" name="Straight Connector 30740"/>
          <p:cNvSpPr/>
          <p:nvPr/>
        </p:nvSpPr>
        <p:spPr>
          <a:xfrm>
            <a:off x="2360613" y="1863725"/>
            <a:ext cx="47625" cy="46038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42" name="Straight Connector 30741"/>
          <p:cNvSpPr/>
          <p:nvPr/>
        </p:nvSpPr>
        <p:spPr>
          <a:xfrm>
            <a:off x="1838325" y="2032000"/>
            <a:ext cx="3175" cy="1206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43" name="Straight Connector 30742"/>
          <p:cNvSpPr/>
          <p:nvPr/>
        </p:nvSpPr>
        <p:spPr>
          <a:xfrm flipH="1">
            <a:off x="1244600" y="1828800"/>
            <a:ext cx="63500" cy="6508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44" name="Freeform 30743"/>
          <p:cNvSpPr/>
          <p:nvPr/>
        </p:nvSpPr>
        <p:spPr>
          <a:xfrm>
            <a:off x="1836738" y="547688"/>
            <a:ext cx="555625" cy="771525"/>
          </a:xfrm>
          <a:custGeom>
            <a:avLst/>
            <a:gdLst/>
            <a:ahLst/>
            <a:cxnLst/>
            <a:pathLst>
              <a:path w="720" h="1000">
                <a:moveTo>
                  <a:pt x="0" y="1000"/>
                </a:moveTo>
                <a:lnTo>
                  <a:pt x="0" y="0"/>
                </a:lnTo>
                <a:lnTo>
                  <a:pt x="78" y="1"/>
                </a:lnTo>
                <a:lnTo>
                  <a:pt x="177" y="12"/>
                </a:lnTo>
                <a:lnTo>
                  <a:pt x="283" y="39"/>
                </a:lnTo>
                <a:lnTo>
                  <a:pt x="382" y="70"/>
                </a:lnTo>
                <a:lnTo>
                  <a:pt x="466" y="111"/>
                </a:lnTo>
                <a:lnTo>
                  <a:pt x="564" y="165"/>
                </a:lnTo>
                <a:lnTo>
                  <a:pt x="649" y="234"/>
                </a:lnTo>
                <a:lnTo>
                  <a:pt x="720" y="296"/>
                </a:lnTo>
                <a:lnTo>
                  <a:pt x="0" y="1000"/>
                </a:lnTo>
                <a:close/>
              </a:path>
            </a:pathLst>
          </a:custGeom>
          <a:solidFill>
            <a:srgbClr val="FDA1F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745" name="Oval 30744"/>
          <p:cNvSpPr/>
          <p:nvPr/>
        </p:nvSpPr>
        <p:spPr>
          <a:xfrm>
            <a:off x="6591300" y="527050"/>
            <a:ext cx="1581150" cy="1581150"/>
          </a:xfrm>
          <a:prstGeom prst="ellipse">
            <a:avLst/>
          </a:prstGeom>
          <a:gradFill rotWithShape="1">
            <a:gsLst>
              <a:gs pos="0">
                <a:srgbClr val="F8F8F8">
                  <a:alpha val="75000"/>
                </a:srgbClr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746" name="Straight Connector 30745"/>
          <p:cNvSpPr/>
          <p:nvPr/>
        </p:nvSpPr>
        <p:spPr>
          <a:xfrm>
            <a:off x="6591300" y="1316038"/>
            <a:ext cx="1582738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47" name="Straight Connector 30746"/>
          <p:cNvSpPr/>
          <p:nvPr/>
        </p:nvSpPr>
        <p:spPr>
          <a:xfrm>
            <a:off x="7378700" y="520700"/>
            <a:ext cx="0" cy="159861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48" name="Oval 30747"/>
          <p:cNvSpPr/>
          <p:nvPr/>
        </p:nvSpPr>
        <p:spPr>
          <a:xfrm>
            <a:off x="7361238" y="1300163"/>
            <a:ext cx="33337" cy="33337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749" name="Straight Connector 30748"/>
          <p:cNvSpPr/>
          <p:nvPr/>
        </p:nvSpPr>
        <p:spPr>
          <a:xfrm>
            <a:off x="7378700" y="487363"/>
            <a:ext cx="0" cy="66675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50" name="Straight Connector 30749"/>
          <p:cNvSpPr/>
          <p:nvPr/>
        </p:nvSpPr>
        <p:spPr>
          <a:xfrm flipV="1">
            <a:off x="7916863" y="730250"/>
            <a:ext cx="50800" cy="571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51" name="Straight Connector 30750"/>
          <p:cNvSpPr/>
          <p:nvPr/>
        </p:nvSpPr>
        <p:spPr>
          <a:xfrm>
            <a:off x="8140700" y="1316038"/>
            <a:ext cx="87313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52" name="Straight Connector 30751"/>
          <p:cNvSpPr/>
          <p:nvPr/>
        </p:nvSpPr>
        <p:spPr>
          <a:xfrm flipH="1" flipV="1">
            <a:off x="6799263" y="719138"/>
            <a:ext cx="46037" cy="4921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53" name="Straight Connector 30752"/>
          <p:cNvSpPr/>
          <p:nvPr/>
        </p:nvSpPr>
        <p:spPr>
          <a:xfrm>
            <a:off x="6519863" y="1316038"/>
            <a:ext cx="90487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54" name="Straight Connector 30753"/>
          <p:cNvSpPr/>
          <p:nvPr/>
        </p:nvSpPr>
        <p:spPr>
          <a:xfrm>
            <a:off x="7910513" y="1868488"/>
            <a:ext cx="47625" cy="47625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55" name="Straight Connector 30754"/>
          <p:cNvSpPr/>
          <p:nvPr/>
        </p:nvSpPr>
        <p:spPr>
          <a:xfrm>
            <a:off x="7378700" y="2041525"/>
            <a:ext cx="3175" cy="12223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56" name="Straight Connector 30755"/>
          <p:cNvSpPr/>
          <p:nvPr/>
        </p:nvSpPr>
        <p:spPr>
          <a:xfrm flipH="1">
            <a:off x="6772275" y="1833563"/>
            <a:ext cx="66675" cy="66675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57" name="Freeform 30756"/>
          <p:cNvSpPr/>
          <p:nvPr/>
        </p:nvSpPr>
        <p:spPr>
          <a:xfrm>
            <a:off x="7378700" y="525463"/>
            <a:ext cx="796925" cy="792162"/>
          </a:xfrm>
          <a:custGeom>
            <a:avLst/>
            <a:gdLst/>
            <a:ahLst/>
            <a:cxnLst/>
            <a:pathLst>
              <a:path w="1014" h="1006">
                <a:moveTo>
                  <a:pt x="0" y="0"/>
                </a:moveTo>
                <a:lnTo>
                  <a:pt x="0" y="1004"/>
                </a:lnTo>
                <a:lnTo>
                  <a:pt x="1014" y="1006"/>
                </a:lnTo>
                <a:lnTo>
                  <a:pt x="986" y="782"/>
                </a:lnTo>
                <a:lnTo>
                  <a:pt x="956" y="694"/>
                </a:lnTo>
                <a:lnTo>
                  <a:pt x="924" y="606"/>
                </a:lnTo>
                <a:lnTo>
                  <a:pt x="890" y="534"/>
                </a:lnTo>
                <a:lnTo>
                  <a:pt x="830" y="434"/>
                </a:lnTo>
                <a:lnTo>
                  <a:pt x="766" y="356"/>
                </a:lnTo>
                <a:lnTo>
                  <a:pt x="712" y="300"/>
                </a:lnTo>
                <a:lnTo>
                  <a:pt x="678" y="264"/>
                </a:lnTo>
                <a:lnTo>
                  <a:pt x="578" y="178"/>
                </a:lnTo>
                <a:lnTo>
                  <a:pt x="460" y="110"/>
                </a:lnTo>
                <a:lnTo>
                  <a:pt x="374" y="72"/>
                </a:lnTo>
                <a:lnTo>
                  <a:pt x="284" y="44"/>
                </a:lnTo>
                <a:lnTo>
                  <a:pt x="188" y="18"/>
                </a:lnTo>
                <a:lnTo>
                  <a:pt x="90" y="4"/>
                </a:lnTo>
                <a:lnTo>
                  <a:pt x="0" y="0"/>
                </a:lnTo>
                <a:close/>
              </a:path>
            </a:pathLst>
          </a:custGeom>
          <a:solidFill>
            <a:srgbClr val="99FFC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758" name="Oval 30757"/>
          <p:cNvSpPr/>
          <p:nvPr/>
        </p:nvSpPr>
        <p:spPr>
          <a:xfrm>
            <a:off x="496888" y="4700588"/>
            <a:ext cx="1643062" cy="1641475"/>
          </a:xfrm>
          <a:prstGeom prst="ellipse">
            <a:avLst/>
          </a:prstGeom>
          <a:gradFill rotWithShape="1">
            <a:gsLst>
              <a:gs pos="0">
                <a:srgbClr val="F8F8F8">
                  <a:alpha val="75000"/>
                </a:srgbClr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759" name="Straight Connector 30758"/>
          <p:cNvSpPr/>
          <p:nvPr/>
        </p:nvSpPr>
        <p:spPr>
          <a:xfrm>
            <a:off x="496888" y="5519738"/>
            <a:ext cx="164465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60" name="Straight Connector 30759"/>
          <p:cNvSpPr/>
          <p:nvPr/>
        </p:nvSpPr>
        <p:spPr>
          <a:xfrm>
            <a:off x="1316038" y="4694238"/>
            <a:ext cx="0" cy="165893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61" name="Oval 30760"/>
          <p:cNvSpPr/>
          <p:nvPr/>
        </p:nvSpPr>
        <p:spPr>
          <a:xfrm>
            <a:off x="1296988" y="5502275"/>
            <a:ext cx="34925" cy="34925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762" name="Straight Connector 30761"/>
          <p:cNvSpPr/>
          <p:nvPr/>
        </p:nvSpPr>
        <p:spPr>
          <a:xfrm>
            <a:off x="1316038" y="4659313"/>
            <a:ext cx="0" cy="6826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63" name="Straight Connector 30762"/>
          <p:cNvSpPr/>
          <p:nvPr/>
        </p:nvSpPr>
        <p:spPr>
          <a:xfrm flipV="1">
            <a:off x="1873250" y="4911725"/>
            <a:ext cx="52388" cy="5873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64" name="Straight Connector 30763"/>
          <p:cNvSpPr/>
          <p:nvPr/>
        </p:nvSpPr>
        <p:spPr>
          <a:xfrm>
            <a:off x="2105025" y="5518150"/>
            <a:ext cx="92075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65" name="Straight Connector 30764"/>
          <p:cNvSpPr/>
          <p:nvPr/>
        </p:nvSpPr>
        <p:spPr>
          <a:xfrm flipH="1" flipV="1">
            <a:off x="712788" y="4899025"/>
            <a:ext cx="49212" cy="5238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66" name="Straight Connector 30765"/>
          <p:cNvSpPr/>
          <p:nvPr/>
        </p:nvSpPr>
        <p:spPr>
          <a:xfrm>
            <a:off x="423863" y="5519738"/>
            <a:ext cx="9525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67" name="Straight Connector 30766"/>
          <p:cNvSpPr/>
          <p:nvPr/>
        </p:nvSpPr>
        <p:spPr>
          <a:xfrm>
            <a:off x="1866900" y="6092825"/>
            <a:ext cx="49213" cy="49213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68" name="Straight Connector 30767"/>
          <p:cNvSpPr/>
          <p:nvPr/>
        </p:nvSpPr>
        <p:spPr>
          <a:xfrm>
            <a:off x="1314450" y="6272213"/>
            <a:ext cx="3175" cy="1270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69" name="Straight Connector 30768"/>
          <p:cNvSpPr/>
          <p:nvPr/>
        </p:nvSpPr>
        <p:spPr>
          <a:xfrm flipH="1">
            <a:off x="687388" y="6056313"/>
            <a:ext cx="68262" cy="6826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70" name="Oval 30769"/>
          <p:cNvSpPr/>
          <p:nvPr/>
        </p:nvSpPr>
        <p:spPr>
          <a:xfrm>
            <a:off x="6929438" y="4792663"/>
            <a:ext cx="1485900" cy="1484312"/>
          </a:xfrm>
          <a:prstGeom prst="ellipse">
            <a:avLst/>
          </a:prstGeom>
          <a:gradFill rotWithShape="1">
            <a:gsLst>
              <a:gs pos="0">
                <a:srgbClr val="F8F8F8">
                  <a:alpha val="75000"/>
                </a:srgbClr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771" name="Straight Connector 30770"/>
          <p:cNvSpPr/>
          <p:nvPr/>
        </p:nvSpPr>
        <p:spPr>
          <a:xfrm>
            <a:off x="6929438" y="5532438"/>
            <a:ext cx="1487487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72" name="Straight Connector 30771"/>
          <p:cNvSpPr/>
          <p:nvPr/>
        </p:nvSpPr>
        <p:spPr>
          <a:xfrm>
            <a:off x="7670800" y="4786313"/>
            <a:ext cx="0" cy="15001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73" name="Oval 30772"/>
          <p:cNvSpPr/>
          <p:nvPr/>
        </p:nvSpPr>
        <p:spPr>
          <a:xfrm>
            <a:off x="7653338" y="5518150"/>
            <a:ext cx="31750" cy="31750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774" name="Straight Connector 30773"/>
          <p:cNvSpPr/>
          <p:nvPr/>
        </p:nvSpPr>
        <p:spPr>
          <a:xfrm>
            <a:off x="7670800" y="4754563"/>
            <a:ext cx="0" cy="6191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75" name="Straight Connector 30774"/>
          <p:cNvSpPr/>
          <p:nvPr/>
        </p:nvSpPr>
        <p:spPr>
          <a:xfrm flipV="1">
            <a:off x="8175625" y="4983163"/>
            <a:ext cx="47625" cy="52387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76" name="Straight Connector 30775"/>
          <p:cNvSpPr/>
          <p:nvPr/>
        </p:nvSpPr>
        <p:spPr>
          <a:xfrm>
            <a:off x="8385175" y="5532438"/>
            <a:ext cx="8255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77" name="Straight Connector 30776"/>
          <p:cNvSpPr/>
          <p:nvPr/>
        </p:nvSpPr>
        <p:spPr>
          <a:xfrm flipH="1" flipV="1">
            <a:off x="7124700" y="4972050"/>
            <a:ext cx="44450" cy="47625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78" name="Straight Connector 30777"/>
          <p:cNvSpPr/>
          <p:nvPr/>
        </p:nvSpPr>
        <p:spPr>
          <a:xfrm>
            <a:off x="6862763" y="5532438"/>
            <a:ext cx="85725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79" name="Straight Connector 30778"/>
          <p:cNvSpPr/>
          <p:nvPr/>
        </p:nvSpPr>
        <p:spPr>
          <a:xfrm>
            <a:off x="8169275" y="6053138"/>
            <a:ext cx="44450" cy="42862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80" name="Straight Connector 30779"/>
          <p:cNvSpPr/>
          <p:nvPr/>
        </p:nvSpPr>
        <p:spPr>
          <a:xfrm>
            <a:off x="7669213" y="6213475"/>
            <a:ext cx="3175" cy="11588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81" name="Straight Connector 30780"/>
          <p:cNvSpPr/>
          <p:nvPr/>
        </p:nvSpPr>
        <p:spPr>
          <a:xfrm flipH="1">
            <a:off x="7100888" y="6019800"/>
            <a:ext cx="61912" cy="61913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782" name="Freeform 30781"/>
          <p:cNvSpPr/>
          <p:nvPr/>
        </p:nvSpPr>
        <p:spPr>
          <a:xfrm>
            <a:off x="7670800" y="4791075"/>
            <a:ext cx="744538" cy="1489075"/>
          </a:xfrm>
          <a:custGeom>
            <a:avLst/>
            <a:gdLst/>
            <a:ahLst/>
            <a:cxnLst/>
            <a:pathLst>
              <a:path w="1008" h="2016">
                <a:moveTo>
                  <a:pt x="0" y="0"/>
                </a:moveTo>
                <a:lnTo>
                  <a:pt x="0" y="1004"/>
                </a:lnTo>
                <a:lnTo>
                  <a:pt x="4" y="2016"/>
                </a:lnTo>
                <a:lnTo>
                  <a:pt x="166" y="2004"/>
                </a:lnTo>
                <a:lnTo>
                  <a:pt x="306" y="1966"/>
                </a:lnTo>
                <a:lnTo>
                  <a:pt x="410" y="1924"/>
                </a:lnTo>
                <a:lnTo>
                  <a:pt x="518" y="1872"/>
                </a:lnTo>
                <a:lnTo>
                  <a:pt x="714" y="1728"/>
                </a:lnTo>
                <a:lnTo>
                  <a:pt x="846" y="1554"/>
                </a:lnTo>
                <a:lnTo>
                  <a:pt x="908" y="1452"/>
                </a:lnTo>
                <a:lnTo>
                  <a:pt x="956" y="1336"/>
                </a:lnTo>
                <a:lnTo>
                  <a:pt x="988" y="1196"/>
                </a:lnTo>
                <a:lnTo>
                  <a:pt x="1008" y="1054"/>
                </a:lnTo>
                <a:lnTo>
                  <a:pt x="1006" y="926"/>
                </a:lnTo>
                <a:lnTo>
                  <a:pt x="986" y="782"/>
                </a:lnTo>
                <a:lnTo>
                  <a:pt x="956" y="694"/>
                </a:lnTo>
                <a:lnTo>
                  <a:pt x="924" y="606"/>
                </a:lnTo>
                <a:lnTo>
                  <a:pt x="890" y="534"/>
                </a:lnTo>
                <a:lnTo>
                  <a:pt x="830" y="434"/>
                </a:lnTo>
                <a:lnTo>
                  <a:pt x="766" y="356"/>
                </a:lnTo>
                <a:lnTo>
                  <a:pt x="712" y="300"/>
                </a:lnTo>
                <a:lnTo>
                  <a:pt x="678" y="264"/>
                </a:lnTo>
                <a:lnTo>
                  <a:pt x="578" y="178"/>
                </a:lnTo>
                <a:lnTo>
                  <a:pt x="460" y="110"/>
                </a:lnTo>
                <a:lnTo>
                  <a:pt x="374" y="72"/>
                </a:lnTo>
                <a:lnTo>
                  <a:pt x="284" y="44"/>
                </a:lnTo>
                <a:lnTo>
                  <a:pt x="188" y="18"/>
                </a:lnTo>
                <a:lnTo>
                  <a:pt x="90" y="4"/>
                </a:lnTo>
                <a:lnTo>
                  <a:pt x="0" y="0"/>
                </a:lnTo>
                <a:close/>
              </a:path>
            </a:pathLst>
          </a:custGeom>
          <a:solidFill>
            <a:srgbClr val="FF6699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783" name="Freeform 30782"/>
          <p:cNvSpPr/>
          <p:nvPr/>
        </p:nvSpPr>
        <p:spPr>
          <a:xfrm>
            <a:off x="1316038" y="4699000"/>
            <a:ext cx="822325" cy="1417638"/>
          </a:xfrm>
          <a:custGeom>
            <a:avLst/>
            <a:gdLst/>
            <a:ahLst/>
            <a:cxnLst/>
            <a:pathLst>
              <a:path w="1008" h="1736">
                <a:moveTo>
                  <a:pt x="0" y="0"/>
                </a:moveTo>
                <a:lnTo>
                  <a:pt x="0" y="1004"/>
                </a:lnTo>
                <a:lnTo>
                  <a:pt x="700" y="1736"/>
                </a:lnTo>
                <a:lnTo>
                  <a:pt x="846" y="1554"/>
                </a:lnTo>
                <a:lnTo>
                  <a:pt x="908" y="1452"/>
                </a:lnTo>
                <a:lnTo>
                  <a:pt x="956" y="1336"/>
                </a:lnTo>
                <a:lnTo>
                  <a:pt x="988" y="1196"/>
                </a:lnTo>
                <a:lnTo>
                  <a:pt x="1008" y="1054"/>
                </a:lnTo>
                <a:lnTo>
                  <a:pt x="1006" y="926"/>
                </a:lnTo>
                <a:lnTo>
                  <a:pt x="986" y="782"/>
                </a:lnTo>
                <a:lnTo>
                  <a:pt x="956" y="694"/>
                </a:lnTo>
                <a:lnTo>
                  <a:pt x="924" y="606"/>
                </a:lnTo>
                <a:lnTo>
                  <a:pt x="890" y="534"/>
                </a:lnTo>
                <a:lnTo>
                  <a:pt x="830" y="434"/>
                </a:lnTo>
                <a:lnTo>
                  <a:pt x="766" y="356"/>
                </a:lnTo>
                <a:lnTo>
                  <a:pt x="712" y="300"/>
                </a:lnTo>
                <a:lnTo>
                  <a:pt x="678" y="264"/>
                </a:lnTo>
                <a:lnTo>
                  <a:pt x="578" y="178"/>
                </a:lnTo>
                <a:lnTo>
                  <a:pt x="460" y="110"/>
                </a:lnTo>
                <a:lnTo>
                  <a:pt x="374" y="72"/>
                </a:lnTo>
                <a:lnTo>
                  <a:pt x="284" y="44"/>
                </a:lnTo>
                <a:lnTo>
                  <a:pt x="188" y="18"/>
                </a:lnTo>
                <a:lnTo>
                  <a:pt x="90" y="4"/>
                </a:lnTo>
                <a:lnTo>
                  <a:pt x="0" y="0"/>
                </a:lnTo>
                <a:close/>
              </a:path>
            </a:pathLst>
          </a:custGeom>
          <a:solidFill>
            <a:srgbClr val="66FF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30784" name="Group 30783"/>
          <p:cNvGrpSpPr/>
          <p:nvPr/>
        </p:nvGrpSpPr>
        <p:grpSpPr>
          <a:xfrm>
            <a:off x="1606550" y="641350"/>
            <a:ext cx="7172325" cy="5240338"/>
            <a:chOff x="1012" y="404"/>
            <a:chExt cx="4518" cy="3301"/>
          </a:xfrm>
        </p:grpSpPr>
        <p:graphicFrame>
          <p:nvGraphicFramePr>
            <p:cNvPr id="30785" name="Object 30784"/>
            <p:cNvGraphicFramePr/>
            <p:nvPr/>
          </p:nvGraphicFramePr>
          <p:xfrm>
            <a:off x="1684" y="432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" r:id="rId1" imgW="152400" imgH="393065" progId="Equation.DSMT4">
                    <p:embed/>
                  </p:oleObj>
                </mc:Choice>
                <mc:Fallback>
                  <p:oleObj name="" r:id="rId1" imgW="152400" imgH="393065" progId="Equation.DSMT4">
                    <p:embed/>
                    <p:pic>
                      <p:nvPicPr>
                        <p:cNvPr id="0" name="Picture 3075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684" y="432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86" name="Object 30785"/>
            <p:cNvGraphicFramePr/>
            <p:nvPr/>
          </p:nvGraphicFramePr>
          <p:xfrm>
            <a:off x="5204" y="412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7" name="" r:id="rId3" imgW="152400" imgH="393065" progId="Equation.DSMT4">
                    <p:embed/>
                  </p:oleObj>
                </mc:Choice>
                <mc:Fallback>
                  <p:oleObj name="" r:id="rId3" imgW="152400" imgH="393065" progId="Equation.DSMT4">
                    <p:embed/>
                    <p:pic>
                      <p:nvPicPr>
                        <p:cNvPr id="0" name="Picture 3076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204" y="412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87" name="Object 30786"/>
            <p:cNvGraphicFramePr/>
            <p:nvPr/>
          </p:nvGraphicFramePr>
          <p:xfrm>
            <a:off x="4782" y="404"/>
            <a:ext cx="168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8" name="" r:id="rId5" imgW="165100" imgH="393065" progId="Equation.DSMT4">
                    <p:embed/>
                  </p:oleObj>
                </mc:Choice>
                <mc:Fallback>
                  <p:oleObj name="" r:id="rId5" imgW="165100" imgH="393065" progId="Equation.DSMT4">
                    <p:embed/>
                    <p:pic>
                      <p:nvPicPr>
                        <p:cNvPr id="0" name="Picture 3077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782" y="404"/>
                          <a:ext cx="168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88" name="Object 30787"/>
            <p:cNvGraphicFramePr/>
            <p:nvPr/>
          </p:nvGraphicFramePr>
          <p:xfrm>
            <a:off x="5362" y="3288"/>
            <a:ext cx="168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9" name="" r:id="rId7" imgW="165100" imgH="393065" progId="Equation.DSMT4">
                    <p:embed/>
                  </p:oleObj>
                </mc:Choice>
                <mc:Fallback>
                  <p:oleObj name="" r:id="rId7" imgW="165100" imgH="393065" progId="Equation.DSMT4">
                    <p:embed/>
                    <p:pic>
                      <p:nvPicPr>
                        <p:cNvPr id="0" name="Picture 3078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5362" y="3288"/>
                          <a:ext cx="168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89" name="Object 30788"/>
            <p:cNvGraphicFramePr/>
            <p:nvPr/>
          </p:nvGraphicFramePr>
          <p:xfrm>
            <a:off x="1012" y="3180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0" name="" r:id="rId9" imgW="152400" imgH="393065" progId="Equation.DSMT4">
                    <p:embed/>
                  </p:oleObj>
                </mc:Choice>
                <mc:Fallback>
                  <p:oleObj name="" r:id="rId9" imgW="152400" imgH="393065" progId="Equation.DSMT4">
                    <p:embed/>
                    <p:pic>
                      <p:nvPicPr>
                        <p:cNvPr id="0" name="Picture 3079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012" y="3180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90" name="Object 30789"/>
            <p:cNvGraphicFramePr/>
            <p:nvPr/>
          </p:nvGraphicFramePr>
          <p:xfrm>
            <a:off x="4988" y="3304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1" name="" r:id="rId11" imgW="152400" imgH="393065" progId="Equation.DSMT4">
                    <p:embed/>
                  </p:oleObj>
                </mc:Choice>
                <mc:Fallback>
                  <p:oleObj name="" r:id="rId11" imgW="152400" imgH="393065" progId="Equation.DSMT4">
                    <p:embed/>
                    <p:pic>
                      <p:nvPicPr>
                        <p:cNvPr id="0" name="Picture 3080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4988" y="3304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0791" name="Rectangle 30790"/>
          <p:cNvSpPr/>
          <p:nvPr/>
        </p:nvSpPr>
        <p:spPr>
          <a:xfrm>
            <a:off x="0" y="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792" name="Rectangle 30791"/>
          <p:cNvSpPr/>
          <p:nvPr/>
        </p:nvSpPr>
        <p:spPr>
          <a:xfrm>
            <a:off x="0" y="666750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793" name="Rectangle 30792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794" name="Rectangle 30793"/>
          <p:cNvSpPr/>
          <p:nvPr/>
        </p:nvSpPr>
        <p:spPr>
          <a:xfrm>
            <a:off x="893445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aphicFrame>
        <p:nvGraphicFramePr>
          <p:cNvPr id="30795" name="Object 30794"/>
          <p:cNvGraphicFramePr/>
          <p:nvPr/>
        </p:nvGraphicFramePr>
        <p:xfrm>
          <a:off x="955675" y="3086100"/>
          <a:ext cx="1281113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13" imgW="558800" imgH="393700" progId="Equation.DSMT4">
                  <p:embed/>
                </p:oleObj>
              </mc:Choice>
              <mc:Fallback>
                <p:oleObj name="" r:id="rId13" imgW="558800" imgH="393700" progId="Equation.DSMT4">
                  <p:embed/>
                  <p:pic>
                    <p:nvPicPr>
                      <p:cNvPr id="0" name="Picture 3081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955675" y="3086100"/>
                        <a:ext cx="1281113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96" name="Object 30795"/>
          <p:cNvGraphicFramePr/>
          <p:nvPr/>
        </p:nvGraphicFramePr>
        <p:xfrm>
          <a:off x="6570663" y="3149600"/>
          <a:ext cx="349250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" r:id="rId15" imgW="152400" imgH="393065" progId="Equation.DSMT4">
                  <p:embed/>
                </p:oleObj>
              </mc:Choice>
              <mc:Fallback>
                <p:oleObj name="" r:id="rId15" imgW="152400" imgH="393065" progId="Equation.DSMT4">
                  <p:embed/>
                  <p:pic>
                    <p:nvPicPr>
                      <p:cNvPr id="0" name="Picture 3082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570663" y="3149600"/>
                        <a:ext cx="349250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5" name="Freeform 30804"/>
          <p:cNvSpPr/>
          <p:nvPr/>
        </p:nvSpPr>
        <p:spPr>
          <a:xfrm>
            <a:off x="4419600" y="2209800"/>
            <a:ext cx="1619250" cy="2752725"/>
          </a:xfrm>
          <a:custGeom>
            <a:avLst/>
            <a:gdLst/>
            <a:ahLst/>
            <a:cxnLst/>
            <a:pathLst>
              <a:path w="1020" h="1734">
                <a:moveTo>
                  <a:pt x="0" y="0"/>
                </a:moveTo>
                <a:lnTo>
                  <a:pt x="0" y="1008"/>
                </a:lnTo>
                <a:lnTo>
                  <a:pt x="702" y="1734"/>
                </a:lnTo>
                <a:lnTo>
                  <a:pt x="828" y="1586"/>
                </a:lnTo>
                <a:lnTo>
                  <a:pt x="930" y="1398"/>
                </a:lnTo>
                <a:lnTo>
                  <a:pt x="984" y="1240"/>
                </a:lnTo>
                <a:lnTo>
                  <a:pt x="1020" y="1008"/>
                </a:lnTo>
                <a:lnTo>
                  <a:pt x="992" y="820"/>
                </a:lnTo>
                <a:lnTo>
                  <a:pt x="936" y="630"/>
                </a:lnTo>
                <a:lnTo>
                  <a:pt x="860" y="480"/>
                </a:lnTo>
                <a:lnTo>
                  <a:pt x="720" y="288"/>
                </a:lnTo>
                <a:lnTo>
                  <a:pt x="548" y="162"/>
                </a:lnTo>
                <a:lnTo>
                  <a:pt x="382" y="78"/>
                </a:lnTo>
                <a:lnTo>
                  <a:pt x="210" y="26"/>
                </a:lnTo>
                <a:lnTo>
                  <a:pt x="0" y="0"/>
                </a:lnTo>
                <a:close/>
              </a:path>
            </a:pathLst>
          </a:custGeom>
          <a:solidFill>
            <a:srgbClr val="66FF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798" name="Straight Connector 30797"/>
          <p:cNvSpPr/>
          <p:nvPr/>
        </p:nvSpPr>
        <p:spPr>
          <a:xfrm>
            <a:off x="2827338" y="3811588"/>
            <a:ext cx="3198812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0807" name="Freeform 30806"/>
          <p:cNvSpPr/>
          <p:nvPr/>
        </p:nvSpPr>
        <p:spPr>
          <a:xfrm>
            <a:off x="3263900" y="3810000"/>
            <a:ext cx="2273300" cy="1600200"/>
          </a:xfrm>
          <a:custGeom>
            <a:avLst/>
            <a:gdLst/>
            <a:ahLst/>
            <a:cxnLst/>
            <a:pathLst>
              <a:path w="1432" h="1008">
                <a:moveTo>
                  <a:pt x="732" y="0"/>
                </a:moveTo>
                <a:lnTo>
                  <a:pt x="1432" y="732"/>
                </a:lnTo>
                <a:lnTo>
                  <a:pt x="1282" y="846"/>
                </a:lnTo>
                <a:lnTo>
                  <a:pt x="1108" y="936"/>
                </a:lnTo>
                <a:lnTo>
                  <a:pt x="922" y="992"/>
                </a:lnTo>
                <a:lnTo>
                  <a:pt x="728" y="1008"/>
                </a:lnTo>
                <a:lnTo>
                  <a:pt x="524" y="990"/>
                </a:lnTo>
                <a:lnTo>
                  <a:pt x="414" y="954"/>
                </a:lnTo>
                <a:lnTo>
                  <a:pt x="312" y="918"/>
                </a:lnTo>
                <a:lnTo>
                  <a:pt x="150" y="826"/>
                </a:lnTo>
                <a:lnTo>
                  <a:pt x="0" y="696"/>
                </a:lnTo>
                <a:lnTo>
                  <a:pt x="732" y="0"/>
                </a:lnTo>
                <a:close/>
              </a:path>
            </a:pathLst>
          </a:custGeom>
          <a:solidFill>
            <a:srgbClr val="99FFC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0799" name="Straight Connector 30798"/>
          <p:cNvSpPr/>
          <p:nvPr/>
        </p:nvSpPr>
        <p:spPr>
          <a:xfrm>
            <a:off x="4419600" y="2205038"/>
            <a:ext cx="0" cy="32273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0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30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50000">
              <a:srgbClr val="FFFFCC"/>
            </a:gs>
            <a:gs pos="100000">
              <a:schemeClr val="accent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1828" name="Title 31827"/>
          <p:cNvSpPr>
            <a:spLocks noGrp="1"/>
          </p:cNvSpPr>
          <p:nvPr>
            <p:ph type="title" idx="4294967295"/>
          </p:nvPr>
        </p:nvSpPr>
        <p:spPr>
          <a:xfrm>
            <a:off x="2990850" y="3303588"/>
            <a:ext cx="2819400" cy="800100"/>
          </a:xfrm>
          <a:ln/>
        </p:spPr>
        <p:txBody>
          <a:bodyPr anchor="ctr" anchorCtr="0"/>
          <a:p>
            <a:r>
              <a:t>3/8 + 3/8</a:t>
            </a:r>
          </a:p>
        </p:txBody>
      </p:sp>
      <p:sp>
        <p:nvSpPr>
          <p:cNvPr id="31746" name="Oval 31745"/>
          <p:cNvSpPr/>
          <p:nvPr/>
        </p:nvSpPr>
        <p:spPr>
          <a:xfrm>
            <a:off x="2827338" y="2219325"/>
            <a:ext cx="3194050" cy="3192463"/>
          </a:xfrm>
          <a:prstGeom prst="ellipse">
            <a:avLst/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747" name="Oval 31746"/>
          <p:cNvSpPr/>
          <p:nvPr/>
        </p:nvSpPr>
        <p:spPr>
          <a:xfrm>
            <a:off x="4383088" y="3778250"/>
            <a:ext cx="68262" cy="68263"/>
          </a:xfrm>
          <a:prstGeom prst="ellipse">
            <a:avLst/>
          </a:prstGeom>
          <a:solidFill>
            <a:srgbClr val="F8F8F8">
              <a:alpha val="5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748" name="Straight Connector 31747"/>
          <p:cNvSpPr/>
          <p:nvPr/>
        </p:nvSpPr>
        <p:spPr>
          <a:xfrm>
            <a:off x="4419600" y="2138363"/>
            <a:ext cx="0" cy="1333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49" name="Straight Connector 31748"/>
          <p:cNvSpPr/>
          <p:nvPr/>
        </p:nvSpPr>
        <p:spPr>
          <a:xfrm flipV="1">
            <a:off x="5505450" y="2628900"/>
            <a:ext cx="101600" cy="1143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50" name="Straight Connector 31749"/>
          <p:cNvSpPr/>
          <p:nvPr/>
        </p:nvSpPr>
        <p:spPr>
          <a:xfrm>
            <a:off x="5956300" y="3810000"/>
            <a:ext cx="1778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51" name="Straight Connector 31750"/>
          <p:cNvSpPr/>
          <p:nvPr/>
        </p:nvSpPr>
        <p:spPr>
          <a:xfrm flipH="1" flipV="1">
            <a:off x="3248025" y="2605088"/>
            <a:ext cx="95250" cy="1016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52" name="Straight Connector 31751"/>
          <p:cNvSpPr/>
          <p:nvPr/>
        </p:nvSpPr>
        <p:spPr>
          <a:xfrm>
            <a:off x="2684463" y="3811588"/>
            <a:ext cx="18415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53" name="Straight Connector 31752"/>
          <p:cNvSpPr/>
          <p:nvPr/>
        </p:nvSpPr>
        <p:spPr>
          <a:xfrm>
            <a:off x="5492750" y="4927600"/>
            <a:ext cx="95250" cy="9525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54" name="Straight Connector 31753"/>
          <p:cNvSpPr/>
          <p:nvPr/>
        </p:nvSpPr>
        <p:spPr>
          <a:xfrm>
            <a:off x="4418013" y="5275263"/>
            <a:ext cx="6350" cy="2476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55" name="Straight Connector 31754"/>
          <p:cNvSpPr/>
          <p:nvPr/>
        </p:nvSpPr>
        <p:spPr>
          <a:xfrm flipH="1">
            <a:off x="3195638" y="4856163"/>
            <a:ext cx="133350" cy="1333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56" name="Oval 31755"/>
          <p:cNvSpPr/>
          <p:nvPr/>
        </p:nvSpPr>
        <p:spPr>
          <a:xfrm>
            <a:off x="1065213" y="546100"/>
            <a:ext cx="1552575" cy="1552575"/>
          </a:xfrm>
          <a:prstGeom prst="ellipse">
            <a:avLst/>
          </a:prstGeom>
          <a:gradFill rotWithShape="1">
            <a:gsLst>
              <a:gs pos="0">
                <a:srgbClr val="F8F8F8">
                  <a:alpha val="75000"/>
                </a:srgbClr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757" name="Straight Connector 31756"/>
          <p:cNvSpPr/>
          <p:nvPr/>
        </p:nvSpPr>
        <p:spPr>
          <a:xfrm>
            <a:off x="1065213" y="1320800"/>
            <a:ext cx="155575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58" name="Straight Connector 31757"/>
          <p:cNvSpPr/>
          <p:nvPr/>
        </p:nvSpPr>
        <p:spPr>
          <a:xfrm>
            <a:off x="1839913" y="538163"/>
            <a:ext cx="0" cy="157003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59" name="Oval 31758"/>
          <p:cNvSpPr/>
          <p:nvPr/>
        </p:nvSpPr>
        <p:spPr>
          <a:xfrm>
            <a:off x="1820863" y="1303338"/>
            <a:ext cx="33337" cy="33337"/>
          </a:xfrm>
          <a:prstGeom prst="ellipse">
            <a:avLst/>
          </a:prstGeom>
          <a:solidFill>
            <a:srgbClr val="F8F8F8">
              <a:alpha val="5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760" name="Straight Connector 31759"/>
          <p:cNvSpPr/>
          <p:nvPr/>
        </p:nvSpPr>
        <p:spPr>
          <a:xfrm>
            <a:off x="1839913" y="506413"/>
            <a:ext cx="0" cy="65087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61" name="Straight Connector 31760"/>
          <p:cNvSpPr/>
          <p:nvPr/>
        </p:nvSpPr>
        <p:spPr>
          <a:xfrm flipV="1">
            <a:off x="2366963" y="744538"/>
            <a:ext cx="50800" cy="5556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62" name="Straight Connector 31761"/>
          <p:cNvSpPr/>
          <p:nvPr/>
        </p:nvSpPr>
        <p:spPr>
          <a:xfrm>
            <a:off x="2587625" y="1319213"/>
            <a:ext cx="85725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63" name="Straight Connector 31762"/>
          <p:cNvSpPr/>
          <p:nvPr/>
        </p:nvSpPr>
        <p:spPr>
          <a:xfrm flipH="1" flipV="1">
            <a:off x="1270000" y="733425"/>
            <a:ext cx="46038" cy="49213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64" name="Straight Connector 31763"/>
          <p:cNvSpPr/>
          <p:nvPr/>
        </p:nvSpPr>
        <p:spPr>
          <a:xfrm>
            <a:off x="995363" y="1320800"/>
            <a:ext cx="889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65" name="Straight Connector 31764"/>
          <p:cNvSpPr/>
          <p:nvPr/>
        </p:nvSpPr>
        <p:spPr>
          <a:xfrm>
            <a:off x="2360613" y="1863725"/>
            <a:ext cx="47625" cy="46038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66" name="Straight Connector 31765"/>
          <p:cNvSpPr/>
          <p:nvPr/>
        </p:nvSpPr>
        <p:spPr>
          <a:xfrm>
            <a:off x="1838325" y="2032000"/>
            <a:ext cx="3175" cy="1206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67" name="Straight Connector 31766"/>
          <p:cNvSpPr/>
          <p:nvPr/>
        </p:nvSpPr>
        <p:spPr>
          <a:xfrm flipH="1">
            <a:off x="1244600" y="1828800"/>
            <a:ext cx="63500" cy="6508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68" name="Freeform 31767"/>
          <p:cNvSpPr/>
          <p:nvPr/>
        </p:nvSpPr>
        <p:spPr>
          <a:xfrm>
            <a:off x="1836738" y="547688"/>
            <a:ext cx="555625" cy="771525"/>
          </a:xfrm>
          <a:custGeom>
            <a:avLst/>
            <a:gdLst/>
            <a:ahLst/>
            <a:cxnLst/>
            <a:pathLst>
              <a:path w="720" h="1000">
                <a:moveTo>
                  <a:pt x="0" y="1000"/>
                </a:moveTo>
                <a:lnTo>
                  <a:pt x="0" y="0"/>
                </a:lnTo>
                <a:lnTo>
                  <a:pt x="78" y="1"/>
                </a:lnTo>
                <a:lnTo>
                  <a:pt x="177" y="12"/>
                </a:lnTo>
                <a:lnTo>
                  <a:pt x="283" y="39"/>
                </a:lnTo>
                <a:lnTo>
                  <a:pt x="382" y="70"/>
                </a:lnTo>
                <a:lnTo>
                  <a:pt x="466" y="111"/>
                </a:lnTo>
                <a:lnTo>
                  <a:pt x="564" y="165"/>
                </a:lnTo>
                <a:lnTo>
                  <a:pt x="649" y="234"/>
                </a:lnTo>
                <a:lnTo>
                  <a:pt x="720" y="296"/>
                </a:lnTo>
                <a:lnTo>
                  <a:pt x="0" y="1000"/>
                </a:lnTo>
                <a:close/>
              </a:path>
            </a:pathLst>
          </a:custGeom>
          <a:solidFill>
            <a:srgbClr val="FDA1F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769" name="Oval 31768"/>
          <p:cNvSpPr/>
          <p:nvPr/>
        </p:nvSpPr>
        <p:spPr>
          <a:xfrm>
            <a:off x="6591300" y="527050"/>
            <a:ext cx="1581150" cy="1581150"/>
          </a:xfrm>
          <a:prstGeom prst="ellipse">
            <a:avLst/>
          </a:prstGeom>
          <a:gradFill rotWithShape="1">
            <a:gsLst>
              <a:gs pos="0">
                <a:srgbClr val="F8F8F8">
                  <a:alpha val="75000"/>
                </a:srgbClr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770" name="Straight Connector 31769"/>
          <p:cNvSpPr/>
          <p:nvPr/>
        </p:nvSpPr>
        <p:spPr>
          <a:xfrm>
            <a:off x="6591300" y="1316038"/>
            <a:ext cx="1582738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71" name="Straight Connector 31770"/>
          <p:cNvSpPr/>
          <p:nvPr/>
        </p:nvSpPr>
        <p:spPr>
          <a:xfrm>
            <a:off x="7378700" y="520700"/>
            <a:ext cx="0" cy="159861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72" name="Oval 31771"/>
          <p:cNvSpPr/>
          <p:nvPr/>
        </p:nvSpPr>
        <p:spPr>
          <a:xfrm>
            <a:off x="7361238" y="1300163"/>
            <a:ext cx="33337" cy="33337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773" name="Straight Connector 31772"/>
          <p:cNvSpPr/>
          <p:nvPr/>
        </p:nvSpPr>
        <p:spPr>
          <a:xfrm>
            <a:off x="7378700" y="487363"/>
            <a:ext cx="0" cy="66675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74" name="Straight Connector 31773"/>
          <p:cNvSpPr/>
          <p:nvPr/>
        </p:nvSpPr>
        <p:spPr>
          <a:xfrm flipV="1">
            <a:off x="7916863" y="730250"/>
            <a:ext cx="50800" cy="571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75" name="Straight Connector 31774"/>
          <p:cNvSpPr/>
          <p:nvPr/>
        </p:nvSpPr>
        <p:spPr>
          <a:xfrm>
            <a:off x="8140700" y="1316038"/>
            <a:ext cx="87313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76" name="Straight Connector 31775"/>
          <p:cNvSpPr/>
          <p:nvPr/>
        </p:nvSpPr>
        <p:spPr>
          <a:xfrm flipH="1" flipV="1">
            <a:off x="6799263" y="719138"/>
            <a:ext cx="46037" cy="4921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77" name="Straight Connector 31776"/>
          <p:cNvSpPr/>
          <p:nvPr/>
        </p:nvSpPr>
        <p:spPr>
          <a:xfrm>
            <a:off x="6519863" y="1316038"/>
            <a:ext cx="90487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78" name="Straight Connector 31777"/>
          <p:cNvSpPr/>
          <p:nvPr/>
        </p:nvSpPr>
        <p:spPr>
          <a:xfrm>
            <a:off x="7910513" y="1868488"/>
            <a:ext cx="47625" cy="47625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79" name="Straight Connector 31778"/>
          <p:cNvSpPr/>
          <p:nvPr/>
        </p:nvSpPr>
        <p:spPr>
          <a:xfrm>
            <a:off x="7378700" y="2041525"/>
            <a:ext cx="3175" cy="12223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80" name="Straight Connector 31779"/>
          <p:cNvSpPr/>
          <p:nvPr/>
        </p:nvSpPr>
        <p:spPr>
          <a:xfrm flipH="1">
            <a:off x="6772275" y="1833563"/>
            <a:ext cx="66675" cy="66675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81" name="Freeform 31780"/>
          <p:cNvSpPr/>
          <p:nvPr/>
        </p:nvSpPr>
        <p:spPr>
          <a:xfrm>
            <a:off x="7378700" y="525463"/>
            <a:ext cx="796925" cy="792162"/>
          </a:xfrm>
          <a:custGeom>
            <a:avLst/>
            <a:gdLst/>
            <a:ahLst/>
            <a:cxnLst/>
            <a:pathLst>
              <a:path w="1014" h="1006">
                <a:moveTo>
                  <a:pt x="0" y="0"/>
                </a:moveTo>
                <a:lnTo>
                  <a:pt x="0" y="1004"/>
                </a:lnTo>
                <a:lnTo>
                  <a:pt x="1014" y="1006"/>
                </a:lnTo>
                <a:lnTo>
                  <a:pt x="986" y="782"/>
                </a:lnTo>
                <a:lnTo>
                  <a:pt x="956" y="694"/>
                </a:lnTo>
                <a:lnTo>
                  <a:pt x="924" y="606"/>
                </a:lnTo>
                <a:lnTo>
                  <a:pt x="890" y="534"/>
                </a:lnTo>
                <a:lnTo>
                  <a:pt x="830" y="434"/>
                </a:lnTo>
                <a:lnTo>
                  <a:pt x="766" y="356"/>
                </a:lnTo>
                <a:lnTo>
                  <a:pt x="712" y="300"/>
                </a:lnTo>
                <a:lnTo>
                  <a:pt x="678" y="264"/>
                </a:lnTo>
                <a:lnTo>
                  <a:pt x="578" y="178"/>
                </a:lnTo>
                <a:lnTo>
                  <a:pt x="460" y="110"/>
                </a:lnTo>
                <a:lnTo>
                  <a:pt x="374" y="72"/>
                </a:lnTo>
                <a:lnTo>
                  <a:pt x="284" y="44"/>
                </a:lnTo>
                <a:lnTo>
                  <a:pt x="188" y="18"/>
                </a:lnTo>
                <a:lnTo>
                  <a:pt x="90" y="4"/>
                </a:lnTo>
                <a:lnTo>
                  <a:pt x="0" y="0"/>
                </a:lnTo>
                <a:close/>
              </a:path>
            </a:pathLst>
          </a:custGeom>
          <a:solidFill>
            <a:srgbClr val="99FFC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782" name="Oval 31781"/>
          <p:cNvSpPr/>
          <p:nvPr/>
        </p:nvSpPr>
        <p:spPr>
          <a:xfrm>
            <a:off x="496888" y="4700588"/>
            <a:ext cx="1643062" cy="1641475"/>
          </a:xfrm>
          <a:prstGeom prst="ellipse">
            <a:avLst/>
          </a:prstGeom>
          <a:gradFill rotWithShape="1">
            <a:gsLst>
              <a:gs pos="0">
                <a:srgbClr val="F8F8F8">
                  <a:alpha val="75000"/>
                </a:srgbClr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783" name="Straight Connector 31782"/>
          <p:cNvSpPr/>
          <p:nvPr/>
        </p:nvSpPr>
        <p:spPr>
          <a:xfrm>
            <a:off x="496888" y="5519738"/>
            <a:ext cx="164465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84" name="Straight Connector 31783"/>
          <p:cNvSpPr/>
          <p:nvPr/>
        </p:nvSpPr>
        <p:spPr>
          <a:xfrm>
            <a:off x="1316038" y="4694238"/>
            <a:ext cx="0" cy="165893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85" name="Oval 31784"/>
          <p:cNvSpPr/>
          <p:nvPr/>
        </p:nvSpPr>
        <p:spPr>
          <a:xfrm>
            <a:off x="1296988" y="5502275"/>
            <a:ext cx="34925" cy="34925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786" name="Straight Connector 31785"/>
          <p:cNvSpPr/>
          <p:nvPr/>
        </p:nvSpPr>
        <p:spPr>
          <a:xfrm>
            <a:off x="1316038" y="4659313"/>
            <a:ext cx="0" cy="6826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87" name="Straight Connector 31786"/>
          <p:cNvSpPr/>
          <p:nvPr/>
        </p:nvSpPr>
        <p:spPr>
          <a:xfrm flipV="1">
            <a:off x="1873250" y="4911725"/>
            <a:ext cx="52388" cy="5873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88" name="Straight Connector 31787"/>
          <p:cNvSpPr/>
          <p:nvPr/>
        </p:nvSpPr>
        <p:spPr>
          <a:xfrm>
            <a:off x="2105025" y="5518150"/>
            <a:ext cx="92075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89" name="Straight Connector 31788"/>
          <p:cNvSpPr/>
          <p:nvPr/>
        </p:nvSpPr>
        <p:spPr>
          <a:xfrm flipH="1" flipV="1">
            <a:off x="712788" y="4899025"/>
            <a:ext cx="49212" cy="5238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90" name="Straight Connector 31789"/>
          <p:cNvSpPr/>
          <p:nvPr/>
        </p:nvSpPr>
        <p:spPr>
          <a:xfrm>
            <a:off x="423863" y="5519738"/>
            <a:ext cx="9525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91" name="Straight Connector 31790"/>
          <p:cNvSpPr/>
          <p:nvPr/>
        </p:nvSpPr>
        <p:spPr>
          <a:xfrm>
            <a:off x="1866900" y="6092825"/>
            <a:ext cx="49213" cy="49213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92" name="Straight Connector 31791"/>
          <p:cNvSpPr/>
          <p:nvPr/>
        </p:nvSpPr>
        <p:spPr>
          <a:xfrm>
            <a:off x="1314450" y="6272213"/>
            <a:ext cx="3175" cy="1270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93" name="Straight Connector 31792"/>
          <p:cNvSpPr/>
          <p:nvPr/>
        </p:nvSpPr>
        <p:spPr>
          <a:xfrm flipH="1">
            <a:off x="687388" y="6056313"/>
            <a:ext cx="68262" cy="6826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94" name="Oval 31793"/>
          <p:cNvSpPr/>
          <p:nvPr/>
        </p:nvSpPr>
        <p:spPr>
          <a:xfrm>
            <a:off x="6929438" y="4792663"/>
            <a:ext cx="1485900" cy="1484312"/>
          </a:xfrm>
          <a:prstGeom prst="ellipse">
            <a:avLst/>
          </a:prstGeom>
          <a:gradFill rotWithShape="1">
            <a:gsLst>
              <a:gs pos="0">
                <a:srgbClr val="F8F8F8">
                  <a:alpha val="75000"/>
                </a:srgbClr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795" name="Straight Connector 31794"/>
          <p:cNvSpPr/>
          <p:nvPr/>
        </p:nvSpPr>
        <p:spPr>
          <a:xfrm>
            <a:off x="6929438" y="5532438"/>
            <a:ext cx="1487487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96" name="Straight Connector 31795"/>
          <p:cNvSpPr/>
          <p:nvPr/>
        </p:nvSpPr>
        <p:spPr>
          <a:xfrm>
            <a:off x="7670800" y="4786313"/>
            <a:ext cx="0" cy="15001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97" name="Oval 31796"/>
          <p:cNvSpPr/>
          <p:nvPr/>
        </p:nvSpPr>
        <p:spPr>
          <a:xfrm>
            <a:off x="7653338" y="5518150"/>
            <a:ext cx="31750" cy="31750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798" name="Straight Connector 31797"/>
          <p:cNvSpPr/>
          <p:nvPr/>
        </p:nvSpPr>
        <p:spPr>
          <a:xfrm>
            <a:off x="7670800" y="4754563"/>
            <a:ext cx="0" cy="6191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799" name="Straight Connector 31798"/>
          <p:cNvSpPr/>
          <p:nvPr/>
        </p:nvSpPr>
        <p:spPr>
          <a:xfrm flipV="1">
            <a:off x="8175625" y="4983163"/>
            <a:ext cx="47625" cy="52387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800" name="Straight Connector 31799"/>
          <p:cNvSpPr/>
          <p:nvPr/>
        </p:nvSpPr>
        <p:spPr>
          <a:xfrm>
            <a:off x="8385175" y="5532438"/>
            <a:ext cx="8255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801" name="Straight Connector 31800"/>
          <p:cNvSpPr/>
          <p:nvPr/>
        </p:nvSpPr>
        <p:spPr>
          <a:xfrm flipH="1" flipV="1">
            <a:off x="7124700" y="4972050"/>
            <a:ext cx="44450" cy="47625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802" name="Straight Connector 31801"/>
          <p:cNvSpPr/>
          <p:nvPr/>
        </p:nvSpPr>
        <p:spPr>
          <a:xfrm>
            <a:off x="6862763" y="5532438"/>
            <a:ext cx="85725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803" name="Straight Connector 31802"/>
          <p:cNvSpPr/>
          <p:nvPr/>
        </p:nvSpPr>
        <p:spPr>
          <a:xfrm>
            <a:off x="8169275" y="6053138"/>
            <a:ext cx="44450" cy="42862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804" name="Straight Connector 31803"/>
          <p:cNvSpPr/>
          <p:nvPr/>
        </p:nvSpPr>
        <p:spPr>
          <a:xfrm>
            <a:off x="7669213" y="6213475"/>
            <a:ext cx="3175" cy="11588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805" name="Straight Connector 31804"/>
          <p:cNvSpPr/>
          <p:nvPr/>
        </p:nvSpPr>
        <p:spPr>
          <a:xfrm flipH="1">
            <a:off x="7100888" y="6019800"/>
            <a:ext cx="61912" cy="61913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806" name="Freeform 31805"/>
          <p:cNvSpPr/>
          <p:nvPr/>
        </p:nvSpPr>
        <p:spPr>
          <a:xfrm>
            <a:off x="7670800" y="4791075"/>
            <a:ext cx="744538" cy="1489075"/>
          </a:xfrm>
          <a:custGeom>
            <a:avLst/>
            <a:gdLst/>
            <a:ahLst/>
            <a:cxnLst/>
            <a:pathLst>
              <a:path w="1008" h="2016">
                <a:moveTo>
                  <a:pt x="0" y="0"/>
                </a:moveTo>
                <a:lnTo>
                  <a:pt x="0" y="1004"/>
                </a:lnTo>
                <a:lnTo>
                  <a:pt x="4" y="2016"/>
                </a:lnTo>
                <a:lnTo>
                  <a:pt x="166" y="2004"/>
                </a:lnTo>
                <a:lnTo>
                  <a:pt x="306" y="1966"/>
                </a:lnTo>
                <a:lnTo>
                  <a:pt x="410" y="1924"/>
                </a:lnTo>
                <a:lnTo>
                  <a:pt x="518" y="1872"/>
                </a:lnTo>
                <a:lnTo>
                  <a:pt x="714" y="1728"/>
                </a:lnTo>
                <a:lnTo>
                  <a:pt x="846" y="1554"/>
                </a:lnTo>
                <a:lnTo>
                  <a:pt x="908" y="1452"/>
                </a:lnTo>
                <a:lnTo>
                  <a:pt x="956" y="1336"/>
                </a:lnTo>
                <a:lnTo>
                  <a:pt x="988" y="1196"/>
                </a:lnTo>
                <a:lnTo>
                  <a:pt x="1008" y="1054"/>
                </a:lnTo>
                <a:lnTo>
                  <a:pt x="1006" y="926"/>
                </a:lnTo>
                <a:lnTo>
                  <a:pt x="986" y="782"/>
                </a:lnTo>
                <a:lnTo>
                  <a:pt x="956" y="694"/>
                </a:lnTo>
                <a:lnTo>
                  <a:pt x="924" y="606"/>
                </a:lnTo>
                <a:lnTo>
                  <a:pt x="890" y="534"/>
                </a:lnTo>
                <a:lnTo>
                  <a:pt x="830" y="434"/>
                </a:lnTo>
                <a:lnTo>
                  <a:pt x="766" y="356"/>
                </a:lnTo>
                <a:lnTo>
                  <a:pt x="712" y="300"/>
                </a:lnTo>
                <a:lnTo>
                  <a:pt x="678" y="264"/>
                </a:lnTo>
                <a:lnTo>
                  <a:pt x="578" y="178"/>
                </a:lnTo>
                <a:lnTo>
                  <a:pt x="460" y="110"/>
                </a:lnTo>
                <a:lnTo>
                  <a:pt x="374" y="72"/>
                </a:lnTo>
                <a:lnTo>
                  <a:pt x="284" y="44"/>
                </a:lnTo>
                <a:lnTo>
                  <a:pt x="188" y="18"/>
                </a:lnTo>
                <a:lnTo>
                  <a:pt x="90" y="4"/>
                </a:lnTo>
                <a:lnTo>
                  <a:pt x="0" y="0"/>
                </a:lnTo>
                <a:close/>
              </a:path>
            </a:pathLst>
          </a:custGeom>
          <a:solidFill>
            <a:srgbClr val="FF6699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807" name="Freeform 31806"/>
          <p:cNvSpPr/>
          <p:nvPr/>
        </p:nvSpPr>
        <p:spPr>
          <a:xfrm>
            <a:off x="1316038" y="4699000"/>
            <a:ext cx="822325" cy="1417638"/>
          </a:xfrm>
          <a:custGeom>
            <a:avLst/>
            <a:gdLst/>
            <a:ahLst/>
            <a:cxnLst/>
            <a:pathLst>
              <a:path w="1008" h="1736">
                <a:moveTo>
                  <a:pt x="0" y="0"/>
                </a:moveTo>
                <a:lnTo>
                  <a:pt x="0" y="1004"/>
                </a:lnTo>
                <a:lnTo>
                  <a:pt x="700" y="1736"/>
                </a:lnTo>
                <a:lnTo>
                  <a:pt x="846" y="1554"/>
                </a:lnTo>
                <a:lnTo>
                  <a:pt x="908" y="1452"/>
                </a:lnTo>
                <a:lnTo>
                  <a:pt x="956" y="1336"/>
                </a:lnTo>
                <a:lnTo>
                  <a:pt x="988" y="1196"/>
                </a:lnTo>
                <a:lnTo>
                  <a:pt x="1008" y="1054"/>
                </a:lnTo>
                <a:lnTo>
                  <a:pt x="1006" y="926"/>
                </a:lnTo>
                <a:lnTo>
                  <a:pt x="986" y="782"/>
                </a:lnTo>
                <a:lnTo>
                  <a:pt x="956" y="694"/>
                </a:lnTo>
                <a:lnTo>
                  <a:pt x="924" y="606"/>
                </a:lnTo>
                <a:lnTo>
                  <a:pt x="890" y="534"/>
                </a:lnTo>
                <a:lnTo>
                  <a:pt x="830" y="434"/>
                </a:lnTo>
                <a:lnTo>
                  <a:pt x="766" y="356"/>
                </a:lnTo>
                <a:lnTo>
                  <a:pt x="712" y="300"/>
                </a:lnTo>
                <a:lnTo>
                  <a:pt x="678" y="264"/>
                </a:lnTo>
                <a:lnTo>
                  <a:pt x="578" y="178"/>
                </a:lnTo>
                <a:lnTo>
                  <a:pt x="460" y="110"/>
                </a:lnTo>
                <a:lnTo>
                  <a:pt x="374" y="72"/>
                </a:lnTo>
                <a:lnTo>
                  <a:pt x="284" y="44"/>
                </a:lnTo>
                <a:lnTo>
                  <a:pt x="188" y="18"/>
                </a:lnTo>
                <a:lnTo>
                  <a:pt x="90" y="4"/>
                </a:lnTo>
                <a:lnTo>
                  <a:pt x="0" y="0"/>
                </a:lnTo>
                <a:close/>
              </a:path>
            </a:pathLst>
          </a:custGeom>
          <a:solidFill>
            <a:srgbClr val="66FF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31808" name="Group 31807"/>
          <p:cNvGrpSpPr/>
          <p:nvPr/>
        </p:nvGrpSpPr>
        <p:grpSpPr>
          <a:xfrm>
            <a:off x="1606550" y="641350"/>
            <a:ext cx="7172325" cy="5240338"/>
            <a:chOff x="1012" y="404"/>
            <a:chExt cx="4518" cy="3301"/>
          </a:xfrm>
        </p:grpSpPr>
        <p:graphicFrame>
          <p:nvGraphicFramePr>
            <p:cNvPr id="31809" name="Object 31808"/>
            <p:cNvGraphicFramePr/>
            <p:nvPr/>
          </p:nvGraphicFramePr>
          <p:xfrm>
            <a:off x="1684" y="432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4" name="" r:id="rId1" imgW="152400" imgH="393065" progId="Equation.DSMT4">
                    <p:embed/>
                  </p:oleObj>
                </mc:Choice>
                <mc:Fallback>
                  <p:oleObj name="" r:id="rId1" imgW="152400" imgH="393065" progId="Equation.DSMT4">
                    <p:embed/>
                    <p:pic>
                      <p:nvPicPr>
                        <p:cNvPr id="0" name="Picture 3083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684" y="432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810" name="Object 31809"/>
            <p:cNvGraphicFramePr/>
            <p:nvPr/>
          </p:nvGraphicFramePr>
          <p:xfrm>
            <a:off x="5204" y="412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5" name="" r:id="rId3" imgW="152400" imgH="393065" progId="Equation.DSMT4">
                    <p:embed/>
                  </p:oleObj>
                </mc:Choice>
                <mc:Fallback>
                  <p:oleObj name="" r:id="rId3" imgW="152400" imgH="393065" progId="Equation.DSMT4">
                    <p:embed/>
                    <p:pic>
                      <p:nvPicPr>
                        <p:cNvPr id="0" name="Picture 3084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204" y="412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811" name="Object 31810"/>
            <p:cNvGraphicFramePr/>
            <p:nvPr/>
          </p:nvGraphicFramePr>
          <p:xfrm>
            <a:off x="4782" y="404"/>
            <a:ext cx="168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6" name="" r:id="rId5" imgW="165100" imgH="393065" progId="Equation.DSMT4">
                    <p:embed/>
                  </p:oleObj>
                </mc:Choice>
                <mc:Fallback>
                  <p:oleObj name="" r:id="rId5" imgW="165100" imgH="393065" progId="Equation.DSMT4">
                    <p:embed/>
                    <p:pic>
                      <p:nvPicPr>
                        <p:cNvPr id="0" name="Picture 3085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782" y="404"/>
                          <a:ext cx="168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812" name="Object 31811"/>
            <p:cNvGraphicFramePr/>
            <p:nvPr/>
          </p:nvGraphicFramePr>
          <p:xfrm>
            <a:off x="5362" y="3288"/>
            <a:ext cx="168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7" name="" r:id="rId7" imgW="165100" imgH="393065" progId="Equation.DSMT4">
                    <p:embed/>
                  </p:oleObj>
                </mc:Choice>
                <mc:Fallback>
                  <p:oleObj name="" r:id="rId7" imgW="165100" imgH="393065" progId="Equation.DSMT4">
                    <p:embed/>
                    <p:pic>
                      <p:nvPicPr>
                        <p:cNvPr id="0" name="Picture 3086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5362" y="3288"/>
                          <a:ext cx="168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813" name="Object 31812"/>
            <p:cNvGraphicFramePr/>
            <p:nvPr/>
          </p:nvGraphicFramePr>
          <p:xfrm>
            <a:off x="1012" y="3180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8" name="" r:id="rId9" imgW="152400" imgH="393065" progId="Equation.DSMT4">
                    <p:embed/>
                  </p:oleObj>
                </mc:Choice>
                <mc:Fallback>
                  <p:oleObj name="" r:id="rId9" imgW="152400" imgH="393065" progId="Equation.DSMT4">
                    <p:embed/>
                    <p:pic>
                      <p:nvPicPr>
                        <p:cNvPr id="0" name="Picture 3087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012" y="3180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814" name="Object 31813"/>
            <p:cNvGraphicFramePr/>
            <p:nvPr/>
          </p:nvGraphicFramePr>
          <p:xfrm>
            <a:off x="4988" y="3304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9" name="" r:id="rId11" imgW="152400" imgH="393065" progId="Equation.DSMT4">
                    <p:embed/>
                  </p:oleObj>
                </mc:Choice>
                <mc:Fallback>
                  <p:oleObj name="" r:id="rId11" imgW="152400" imgH="393065" progId="Equation.DSMT4">
                    <p:embed/>
                    <p:pic>
                      <p:nvPicPr>
                        <p:cNvPr id="0" name="Picture 3088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4988" y="3304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1815" name="Rectangle 31814"/>
          <p:cNvSpPr/>
          <p:nvPr/>
        </p:nvSpPr>
        <p:spPr>
          <a:xfrm>
            <a:off x="0" y="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816" name="Rectangle 31815"/>
          <p:cNvSpPr/>
          <p:nvPr/>
        </p:nvSpPr>
        <p:spPr>
          <a:xfrm>
            <a:off x="0" y="666750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817" name="Rectangle 31816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818" name="Rectangle 31817"/>
          <p:cNvSpPr/>
          <p:nvPr/>
        </p:nvSpPr>
        <p:spPr>
          <a:xfrm>
            <a:off x="893445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aphicFrame>
        <p:nvGraphicFramePr>
          <p:cNvPr id="31819" name="Object 31818"/>
          <p:cNvGraphicFramePr/>
          <p:nvPr/>
        </p:nvGraphicFramePr>
        <p:xfrm>
          <a:off x="969963" y="3086100"/>
          <a:ext cx="1252537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" r:id="rId13" imgW="546100" imgH="393700" progId="Equation.DSMT4">
                  <p:embed/>
                </p:oleObj>
              </mc:Choice>
              <mc:Fallback>
                <p:oleObj name="" r:id="rId13" imgW="546100" imgH="393700" progId="Equation.DSMT4">
                  <p:embed/>
                  <p:pic>
                    <p:nvPicPr>
                      <p:cNvPr id="0" name="Picture 3089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969963" y="3086100"/>
                        <a:ext cx="1252537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20" name="Object 31819"/>
          <p:cNvGraphicFramePr/>
          <p:nvPr/>
        </p:nvGraphicFramePr>
        <p:xfrm>
          <a:off x="6235700" y="3149600"/>
          <a:ext cx="1019175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" r:id="rId15" imgW="444500" imgH="393700" progId="Equation.DSMT4">
                  <p:embed/>
                </p:oleObj>
              </mc:Choice>
              <mc:Fallback>
                <p:oleObj name="" r:id="rId15" imgW="444500" imgH="393700" progId="Equation.DSMT4">
                  <p:embed/>
                  <p:pic>
                    <p:nvPicPr>
                      <p:cNvPr id="0" name="Picture 3090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235700" y="3149600"/>
                        <a:ext cx="1019175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821" name="Freeform 31820"/>
          <p:cNvSpPr/>
          <p:nvPr/>
        </p:nvSpPr>
        <p:spPr>
          <a:xfrm>
            <a:off x="4419600" y="2209800"/>
            <a:ext cx="1619250" cy="2752725"/>
          </a:xfrm>
          <a:custGeom>
            <a:avLst/>
            <a:gdLst/>
            <a:ahLst/>
            <a:cxnLst/>
            <a:pathLst>
              <a:path w="1020" h="1734">
                <a:moveTo>
                  <a:pt x="0" y="0"/>
                </a:moveTo>
                <a:lnTo>
                  <a:pt x="0" y="1008"/>
                </a:lnTo>
                <a:lnTo>
                  <a:pt x="702" y="1734"/>
                </a:lnTo>
                <a:lnTo>
                  <a:pt x="828" y="1586"/>
                </a:lnTo>
                <a:lnTo>
                  <a:pt x="930" y="1398"/>
                </a:lnTo>
                <a:lnTo>
                  <a:pt x="984" y="1240"/>
                </a:lnTo>
                <a:lnTo>
                  <a:pt x="1020" y="1008"/>
                </a:lnTo>
                <a:lnTo>
                  <a:pt x="992" y="820"/>
                </a:lnTo>
                <a:lnTo>
                  <a:pt x="936" y="630"/>
                </a:lnTo>
                <a:lnTo>
                  <a:pt x="860" y="480"/>
                </a:lnTo>
                <a:lnTo>
                  <a:pt x="720" y="288"/>
                </a:lnTo>
                <a:lnTo>
                  <a:pt x="548" y="162"/>
                </a:lnTo>
                <a:lnTo>
                  <a:pt x="382" y="78"/>
                </a:lnTo>
                <a:lnTo>
                  <a:pt x="210" y="26"/>
                </a:lnTo>
                <a:lnTo>
                  <a:pt x="0" y="0"/>
                </a:lnTo>
                <a:close/>
              </a:path>
            </a:pathLst>
          </a:custGeom>
          <a:solidFill>
            <a:srgbClr val="66FF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827" name="Freeform 31826"/>
          <p:cNvSpPr/>
          <p:nvPr/>
        </p:nvSpPr>
        <p:spPr>
          <a:xfrm>
            <a:off x="2828925" y="3806825"/>
            <a:ext cx="2714625" cy="1603375"/>
          </a:xfrm>
          <a:custGeom>
            <a:avLst/>
            <a:gdLst/>
            <a:ahLst/>
            <a:cxnLst/>
            <a:pathLst>
              <a:path w="1710" h="1010">
                <a:moveTo>
                  <a:pt x="1010" y="2"/>
                </a:moveTo>
                <a:lnTo>
                  <a:pt x="0" y="0"/>
                </a:lnTo>
                <a:lnTo>
                  <a:pt x="12" y="178"/>
                </a:lnTo>
                <a:lnTo>
                  <a:pt x="72" y="390"/>
                </a:lnTo>
                <a:lnTo>
                  <a:pt x="166" y="562"/>
                </a:lnTo>
                <a:lnTo>
                  <a:pt x="278" y="698"/>
                </a:lnTo>
                <a:lnTo>
                  <a:pt x="414" y="818"/>
                </a:lnTo>
                <a:lnTo>
                  <a:pt x="600" y="928"/>
                </a:lnTo>
                <a:lnTo>
                  <a:pt x="800" y="990"/>
                </a:lnTo>
                <a:lnTo>
                  <a:pt x="882" y="1002"/>
                </a:lnTo>
                <a:lnTo>
                  <a:pt x="1002" y="1010"/>
                </a:lnTo>
                <a:lnTo>
                  <a:pt x="1176" y="998"/>
                </a:lnTo>
                <a:lnTo>
                  <a:pt x="1370" y="944"/>
                </a:lnTo>
                <a:lnTo>
                  <a:pt x="1468" y="896"/>
                </a:lnTo>
                <a:lnTo>
                  <a:pt x="1552" y="848"/>
                </a:lnTo>
                <a:lnTo>
                  <a:pt x="1710" y="726"/>
                </a:lnTo>
                <a:lnTo>
                  <a:pt x="1010" y="2"/>
                </a:lnTo>
                <a:close/>
              </a:path>
            </a:pathLst>
          </a:custGeom>
          <a:solidFill>
            <a:srgbClr val="66FF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1822" name="Straight Connector 31821"/>
          <p:cNvSpPr/>
          <p:nvPr/>
        </p:nvSpPr>
        <p:spPr>
          <a:xfrm>
            <a:off x="2827338" y="3811588"/>
            <a:ext cx="3198812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1823" name="Straight Connector 31822"/>
          <p:cNvSpPr/>
          <p:nvPr/>
        </p:nvSpPr>
        <p:spPr>
          <a:xfrm>
            <a:off x="4419600" y="2205038"/>
            <a:ext cx="0" cy="32273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31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000"/>
                                        <p:tgtEl>
                                          <p:spTgt spid="31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50000">
              <a:srgbClr val="FFFFCC"/>
            </a:gs>
            <a:gs pos="100000">
              <a:schemeClr val="accent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2853" name="Title 32852"/>
          <p:cNvSpPr>
            <a:spLocks noGrp="1"/>
          </p:cNvSpPr>
          <p:nvPr>
            <p:ph type="title" idx="4294967295"/>
          </p:nvPr>
        </p:nvSpPr>
        <p:spPr>
          <a:xfrm>
            <a:off x="2647950" y="3455988"/>
            <a:ext cx="3295650" cy="685800"/>
          </a:xfrm>
          <a:ln/>
        </p:spPr>
        <p:txBody>
          <a:bodyPr anchor="ctr" anchorCtr="0"/>
          <a:p>
            <a:r>
              <a:rPr sz="4000"/>
              <a:t>1/2 + 3/8</a:t>
            </a:r>
            <a:endParaRPr sz="4000"/>
          </a:p>
        </p:txBody>
      </p:sp>
      <p:sp>
        <p:nvSpPr>
          <p:cNvPr id="32770" name="Oval 32769"/>
          <p:cNvSpPr/>
          <p:nvPr/>
        </p:nvSpPr>
        <p:spPr>
          <a:xfrm>
            <a:off x="2827338" y="2219325"/>
            <a:ext cx="3194050" cy="3192463"/>
          </a:xfrm>
          <a:prstGeom prst="ellipse">
            <a:avLst/>
          </a:prstGeom>
          <a:gradFill rotWithShape="1">
            <a:gsLst>
              <a:gs pos="0">
                <a:srgbClr val="F8F8F8"/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2771" name="Oval 32770"/>
          <p:cNvSpPr/>
          <p:nvPr/>
        </p:nvSpPr>
        <p:spPr>
          <a:xfrm>
            <a:off x="4383088" y="3778250"/>
            <a:ext cx="68262" cy="68263"/>
          </a:xfrm>
          <a:prstGeom prst="ellipse">
            <a:avLst/>
          </a:prstGeom>
          <a:solidFill>
            <a:srgbClr val="F8F8F8">
              <a:alpha val="5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2772" name="Straight Connector 32771"/>
          <p:cNvSpPr/>
          <p:nvPr/>
        </p:nvSpPr>
        <p:spPr>
          <a:xfrm>
            <a:off x="4419600" y="2138363"/>
            <a:ext cx="0" cy="1333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773" name="Straight Connector 32772"/>
          <p:cNvSpPr/>
          <p:nvPr/>
        </p:nvSpPr>
        <p:spPr>
          <a:xfrm flipV="1">
            <a:off x="5505450" y="2628900"/>
            <a:ext cx="101600" cy="1143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774" name="Straight Connector 32773"/>
          <p:cNvSpPr/>
          <p:nvPr/>
        </p:nvSpPr>
        <p:spPr>
          <a:xfrm>
            <a:off x="5956300" y="3810000"/>
            <a:ext cx="17780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775" name="Straight Connector 32774"/>
          <p:cNvSpPr/>
          <p:nvPr/>
        </p:nvSpPr>
        <p:spPr>
          <a:xfrm flipH="1" flipV="1">
            <a:off x="3248025" y="2605088"/>
            <a:ext cx="95250" cy="1016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776" name="Straight Connector 32775"/>
          <p:cNvSpPr/>
          <p:nvPr/>
        </p:nvSpPr>
        <p:spPr>
          <a:xfrm>
            <a:off x="2684463" y="3811588"/>
            <a:ext cx="18415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777" name="Straight Connector 32776"/>
          <p:cNvSpPr/>
          <p:nvPr/>
        </p:nvSpPr>
        <p:spPr>
          <a:xfrm>
            <a:off x="5492750" y="4927600"/>
            <a:ext cx="95250" cy="9525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778" name="Straight Connector 32777"/>
          <p:cNvSpPr/>
          <p:nvPr/>
        </p:nvSpPr>
        <p:spPr>
          <a:xfrm>
            <a:off x="4418013" y="5275263"/>
            <a:ext cx="6350" cy="2476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779" name="Straight Connector 32778"/>
          <p:cNvSpPr/>
          <p:nvPr/>
        </p:nvSpPr>
        <p:spPr>
          <a:xfrm flipH="1">
            <a:off x="3195638" y="4856163"/>
            <a:ext cx="133350" cy="1333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780" name="Oval 32779"/>
          <p:cNvSpPr/>
          <p:nvPr/>
        </p:nvSpPr>
        <p:spPr>
          <a:xfrm>
            <a:off x="1065213" y="546100"/>
            <a:ext cx="1552575" cy="1552575"/>
          </a:xfrm>
          <a:prstGeom prst="ellipse">
            <a:avLst/>
          </a:prstGeom>
          <a:gradFill rotWithShape="1">
            <a:gsLst>
              <a:gs pos="0">
                <a:srgbClr val="F8F8F8">
                  <a:alpha val="75000"/>
                </a:srgbClr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2781" name="Straight Connector 32780"/>
          <p:cNvSpPr/>
          <p:nvPr/>
        </p:nvSpPr>
        <p:spPr>
          <a:xfrm>
            <a:off x="1065213" y="1320800"/>
            <a:ext cx="155575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782" name="Straight Connector 32781"/>
          <p:cNvSpPr/>
          <p:nvPr/>
        </p:nvSpPr>
        <p:spPr>
          <a:xfrm>
            <a:off x="1839913" y="538163"/>
            <a:ext cx="0" cy="157003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783" name="Oval 32782"/>
          <p:cNvSpPr/>
          <p:nvPr/>
        </p:nvSpPr>
        <p:spPr>
          <a:xfrm>
            <a:off x="1820863" y="1303338"/>
            <a:ext cx="33337" cy="33337"/>
          </a:xfrm>
          <a:prstGeom prst="ellipse">
            <a:avLst/>
          </a:prstGeom>
          <a:solidFill>
            <a:srgbClr val="F8F8F8">
              <a:alpha val="50000"/>
            </a:srgbClr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2784" name="Straight Connector 32783"/>
          <p:cNvSpPr/>
          <p:nvPr/>
        </p:nvSpPr>
        <p:spPr>
          <a:xfrm>
            <a:off x="1839913" y="506413"/>
            <a:ext cx="0" cy="65087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785" name="Straight Connector 32784"/>
          <p:cNvSpPr/>
          <p:nvPr/>
        </p:nvSpPr>
        <p:spPr>
          <a:xfrm flipV="1">
            <a:off x="2366963" y="744538"/>
            <a:ext cx="50800" cy="5556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786" name="Straight Connector 32785"/>
          <p:cNvSpPr/>
          <p:nvPr/>
        </p:nvSpPr>
        <p:spPr>
          <a:xfrm>
            <a:off x="2587625" y="1319213"/>
            <a:ext cx="85725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787" name="Straight Connector 32786"/>
          <p:cNvSpPr/>
          <p:nvPr/>
        </p:nvSpPr>
        <p:spPr>
          <a:xfrm flipH="1" flipV="1">
            <a:off x="1270000" y="733425"/>
            <a:ext cx="46038" cy="49213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788" name="Straight Connector 32787"/>
          <p:cNvSpPr/>
          <p:nvPr/>
        </p:nvSpPr>
        <p:spPr>
          <a:xfrm>
            <a:off x="995363" y="1320800"/>
            <a:ext cx="8890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789" name="Straight Connector 32788"/>
          <p:cNvSpPr/>
          <p:nvPr/>
        </p:nvSpPr>
        <p:spPr>
          <a:xfrm>
            <a:off x="2360613" y="1863725"/>
            <a:ext cx="47625" cy="46038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790" name="Straight Connector 32789"/>
          <p:cNvSpPr/>
          <p:nvPr/>
        </p:nvSpPr>
        <p:spPr>
          <a:xfrm>
            <a:off x="1838325" y="2032000"/>
            <a:ext cx="3175" cy="1206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791" name="Straight Connector 32790"/>
          <p:cNvSpPr/>
          <p:nvPr/>
        </p:nvSpPr>
        <p:spPr>
          <a:xfrm flipH="1">
            <a:off x="1244600" y="1828800"/>
            <a:ext cx="63500" cy="6508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792" name="Freeform 32791"/>
          <p:cNvSpPr/>
          <p:nvPr/>
        </p:nvSpPr>
        <p:spPr>
          <a:xfrm>
            <a:off x="1836738" y="547688"/>
            <a:ext cx="555625" cy="771525"/>
          </a:xfrm>
          <a:custGeom>
            <a:avLst/>
            <a:gdLst/>
            <a:ahLst/>
            <a:cxnLst/>
            <a:pathLst>
              <a:path w="720" h="1000">
                <a:moveTo>
                  <a:pt x="0" y="1000"/>
                </a:moveTo>
                <a:lnTo>
                  <a:pt x="0" y="0"/>
                </a:lnTo>
                <a:lnTo>
                  <a:pt x="78" y="1"/>
                </a:lnTo>
                <a:lnTo>
                  <a:pt x="177" y="12"/>
                </a:lnTo>
                <a:lnTo>
                  <a:pt x="283" y="39"/>
                </a:lnTo>
                <a:lnTo>
                  <a:pt x="382" y="70"/>
                </a:lnTo>
                <a:lnTo>
                  <a:pt x="466" y="111"/>
                </a:lnTo>
                <a:lnTo>
                  <a:pt x="564" y="165"/>
                </a:lnTo>
                <a:lnTo>
                  <a:pt x="649" y="234"/>
                </a:lnTo>
                <a:lnTo>
                  <a:pt x="720" y="296"/>
                </a:lnTo>
                <a:lnTo>
                  <a:pt x="0" y="1000"/>
                </a:lnTo>
                <a:close/>
              </a:path>
            </a:pathLst>
          </a:custGeom>
          <a:solidFill>
            <a:srgbClr val="FDA1F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2793" name="Oval 32792"/>
          <p:cNvSpPr/>
          <p:nvPr/>
        </p:nvSpPr>
        <p:spPr>
          <a:xfrm>
            <a:off x="6591300" y="527050"/>
            <a:ext cx="1581150" cy="1581150"/>
          </a:xfrm>
          <a:prstGeom prst="ellipse">
            <a:avLst/>
          </a:prstGeom>
          <a:gradFill rotWithShape="1">
            <a:gsLst>
              <a:gs pos="0">
                <a:srgbClr val="F8F8F8">
                  <a:alpha val="75000"/>
                </a:srgbClr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2794" name="Straight Connector 32793"/>
          <p:cNvSpPr/>
          <p:nvPr/>
        </p:nvSpPr>
        <p:spPr>
          <a:xfrm>
            <a:off x="6591300" y="1316038"/>
            <a:ext cx="1582738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795" name="Straight Connector 32794"/>
          <p:cNvSpPr/>
          <p:nvPr/>
        </p:nvSpPr>
        <p:spPr>
          <a:xfrm>
            <a:off x="7378700" y="520700"/>
            <a:ext cx="0" cy="1598613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796" name="Oval 32795"/>
          <p:cNvSpPr/>
          <p:nvPr/>
        </p:nvSpPr>
        <p:spPr>
          <a:xfrm>
            <a:off x="7361238" y="1300163"/>
            <a:ext cx="33337" cy="33337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2797" name="Straight Connector 32796"/>
          <p:cNvSpPr/>
          <p:nvPr/>
        </p:nvSpPr>
        <p:spPr>
          <a:xfrm>
            <a:off x="7378700" y="487363"/>
            <a:ext cx="0" cy="66675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798" name="Straight Connector 32797"/>
          <p:cNvSpPr/>
          <p:nvPr/>
        </p:nvSpPr>
        <p:spPr>
          <a:xfrm flipV="1">
            <a:off x="7916863" y="730250"/>
            <a:ext cx="50800" cy="5715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799" name="Straight Connector 32798"/>
          <p:cNvSpPr/>
          <p:nvPr/>
        </p:nvSpPr>
        <p:spPr>
          <a:xfrm>
            <a:off x="8140700" y="1316038"/>
            <a:ext cx="87313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00" name="Straight Connector 32799"/>
          <p:cNvSpPr/>
          <p:nvPr/>
        </p:nvSpPr>
        <p:spPr>
          <a:xfrm flipH="1" flipV="1">
            <a:off x="6799263" y="719138"/>
            <a:ext cx="46037" cy="4921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01" name="Straight Connector 32800"/>
          <p:cNvSpPr/>
          <p:nvPr/>
        </p:nvSpPr>
        <p:spPr>
          <a:xfrm>
            <a:off x="6519863" y="1316038"/>
            <a:ext cx="90487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02" name="Straight Connector 32801"/>
          <p:cNvSpPr/>
          <p:nvPr/>
        </p:nvSpPr>
        <p:spPr>
          <a:xfrm>
            <a:off x="7910513" y="1868488"/>
            <a:ext cx="47625" cy="47625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03" name="Straight Connector 32802"/>
          <p:cNvSpPr/>
          <p:nvPr/>
        </p:nvSpPr>
        <p:spPr>
          <a:xfrm>
            <a:off x="7378700" y="2041525"/>
            <a:ext cx="3175" cy="12223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04" name="Straight Connector 32803"/>
          <p:cNvSpPr/>
          <p:nvPr/>
        </p:nvSpPr>
        <p:spPr>
          <a:xfrm flipH="1">
            <a:off x="6772275" y="1833563"/>
            <a:ext cx="66675" cy="66675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05" name="Freeform 32804"/>
          <p:cNvSpPr/>
          <p:nvPr/>
        </p:nvSpPr>
        <p:spPr>
          <a:xfrm>
            <a:off x="7378700" y="525463"/>
            <a:ext cx="796925" cy="792162"/>
          </a:xfrm>
          <a:custGeom>
            <a:avLst/>
            <a:gdLst/>
            <a:ahLst/>
            <a:cxnLst/>
            <a:pathLst>
              <a:path w="1014" h="1006">
                <a:moveTo>
                  <a:pt x="0" y="0"/>
                </a:moveTo>
                <a:lnTo>
                  <a:pt x="0" y="1004"/>
                </a:lnTo>
                <a:lnTo>
                  <a:pt x="1014" y="1006"/>
                </a:lnTo>
                <a:lnTo>
                  <a:pt x="986" y="782"/>
                </a:lnTo>
                <a:lnTo>
                  <a:pt x="956" y="694"/>
                </a:lnTo>
                <a:lnTo>
                  <a:pt x="924" y="606"/>
                </a:lnTo>
                <a:lnTo>
                  <a:pt x="890" y="534"/>
                </a:lnTo>
                <a:lnTo>
                  <a:pt x="830" y="434"/>
                </a:lnTo>
                <a:lnTo>
                  <a:pt x="766" y="356"/>
                </a:lnTo>
                <a:lnTo>
                  <a:pt x="712" y="300"/>
                </a:lnTo>
                <a:lnTo>
                  <a:pt x="678" y="264"/>
                </a:lnTo>
                <a:lnTo>
                  <a:pt x="578" y="178"/>
                </a:lnTo>
                <a:lnTo>
                  <a:pt x="460" y="110"/>
                </a:lnTo>
                <a:lnTo>
                  <a:pt x="374" y="72"/>
                </a:lnTo>
                <a:lnTo>
                  <a:pt x="284" y="44"/>
                </a:lnTo>
                <a:lnTo>
                  <a:pt x="188" y="18"/>
                </a:lnTo>
                <a:lnTo>
                  <a:pt x="90" y="4"/>
                </a:lnTo>
                <a:lnTo>
                  <a:pt x="0" y="0"/>
                </a:lnTo>
                <a:close/>
              </a:path>
            </a:pathLst>
          </a:custGeom>
          <a:solidFill>
            <a:srgbClr val="99FFCC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2806" name="Oval 32805"/>
          <p:cNvSpPr/>
          <p:nvPr/>
        </p:nvSpPr>
        <p:spPr>
          <a:xfrm>
            <a:off x="496888" y="4700588"/>
            <a:ext cx="1643062" cy="1641475"/>
          </a:xfrm>
          <a:prstGeom prst="ellipse">
            <a:avLst/>
          </a:prstGeom>
          <a:gradFill rotWithShape="1">
            <a:gsLst>
              <a:gs pos="0">
                <a:srgbClr val="F8F8F8">
                  <a:alpha val="75000"/>
                </a:srgbClr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2807" name="Straight Connector 32806"/>
          <p:cNvSpPr/>
          <p:nvPr/>
        </p:nvSpPr>
        <p:spPr>
          <a:xfrm>
            <a:off x="496888" y="5519738"/>
            <a:ext cx="164465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08" name="Straight Connector 32807"/>
          <p:cNvSpPr/>
          <p:nvPr/>
        </p:nvSpPr>
        <p:spPr>
          <a:xfrm>
            <a:off x="1316038" y="4694238"/>
            <a:ext cx="0" cy="165893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09" name="Oval 32808"/>
          <p:cNvSpPr/>
          <p:nvPr/>
        </p:nvSpPr>
        <p:spPr>
          <a:xfrm>
            <a:off x="1296988" y="5502275"/>
            <a:ext cx="34925" cy="34925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2810" name="Straight Connector 32809"/>
          <p:cNvSpPr/>
          <p:nvPr/>
        </p:nvSpPr>
        <p:spPr>
          <a:xfrm>
            <a:off x="1316038" y="4659313"/>
            <a:ext cx="0" cy="6826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11" name="Straight Connector 32810"/>
          <p:cNvSpPr/>
          <p:nvPr/>
        </p:nvSpPr>
        <p:spPr>
          <a:xfrm flipV="1">
            <a:off x="1873250" y="4911725"/>
            <a:ext cx="52388" cy="5873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12" name="Straight Connector 32811"/>
          <p:cNvSpPr/>
          <p:nvPr/>
        </p:nvSpPr>
        <p:spPr>
          <a:xfrm>
            <a:off x="2105025" y="5518150"/>
            <a:ext cx="92075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13" name="Straight Connector 32812"/>
          <p:cNvSpPr/>
          <p:nvPr/>
        </p:nvSpPr>
        <p:spPr>
          <a:xfrm flipH="1" flipV="1">
            <a:off x="712788" y="4899025"/>
            <a:ext cx="49212" cy="5238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14" name="Straight Connector 32813"/>
          <p:cNvSpPr/>
          <p:nvPr/>
        </p:nvSpPr>
        <p:spPr>
          <a:xfrm>
            <a:off x="423863" y="5519738"/>
            <a:ext cx="95250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15" name="Straight Connector 32814"/>
          <p:cNvSpPr/>
          <p:nvPr/>
        </p:nvSpPr>
        <p:spPr>
          <a:xfrm>
            <a:off x="1866900" y="6092825"/>
            <a:ext cx="49213" cy="49213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16" name="Straight Connector 32815"/>
          <p:cNvSpPr/>
          <p:nvPr/>
        </p:nvSpPr>
        <p:spPr>
          <a:xfrm>
            <a:off x="1314450" y="6272213"/>
            <a:ext cx="3175" cy="12700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17" name="Straight Connector 32816"/>
          <p:cNvSpPr/>
          <p:nvPr/>
        </p:nvSpPr>
        <p:spPr>
          <a:xfrm flipH="1">
            <a:off x="687388" y="6056313"/>
            <a:ext cx="68262" cy="6826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18" name="Oval 32817"/>
          <p:cNvSpPr/>
          <p:nvPr/>
        </p:nvSpPr>
        <p:spPr>
          <a:xfrm>
            <a:off x="6929438" y="4792663"/>
            <a:ext cx="1485900" cy="1484312"/>
          </a:xfrm>
          <a:prstGeom prst="ellipse">
            <a:avLst/>
          </a:prstGeom>
          <a:gradFill rotWithShape="1">
            <a:gsLst>
              <a:gs pos="0">
                <a:srgbClr val="F8F8F8">
                  <a:alpha val="75000"/>
                </a:srgbClr>
              </a:gs>
              <a:gs pos="100000">
                <a:srgbClr val="F8F8F8">
                  <a:gamma/>
                  <a:shade val="86275"/>
                  <a:invGamma/>
                </a:srgbClr>
              </a:gs>
            </a:gsLst>
            <a:path path="shape">
              <a:fillToRect l="50000" t="50000" r="50000" b="50000"/>
            </a:path>
            <a:tileRect/>
          </a:gra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2819" name="Straight Connector 32818"/>
          <p:cNvSpPr/>
          <p:nvPr/>
        </p:nvSpPr>
        <p:spPr>
          <a:xfrm>
            <a:off x="6929438" y="5532438"/>
            <a:ext cx="1487487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20" name="Straight Connector 32819"/>
          <p:cNvSpPr/>
          <p:nvPr/>
        </p:nvSpPr>
        <p:spPr>
          <a:xfrm>
            <a:off x="7670800" y="4786313"/>
            <a:ext cx="0" cy="15001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21" name="Oval 32820"/>
          <p:cNvSpPr/>
          <p:nvPr/>
        </p:nvSpPr>
        <p:spPr>
          <a:xfrm>
            <a:off x="7653338" y="5518150"/>
            <a:ext cx="31750" cy="31750"/>
          </a:xfrm>
          <a:prstGeom prst="ellipse">
            <a:avLst/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2822" name="Straight Connector 32821"/>
          <p:cNvSpPr/>
          <p:nvPr/>
        </p:nvSpPr>
        <p:spPr>
          <a:xfrm>
            <a:off x="7670800" y="4754563"/>
            <a:ext cx="0" cy="61912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23" name="Straight Connector 32822"/>
          <p:cNvSpPr/>
          <p:nvPr/>
        </p:nvSpPr>
        <p:spPr>
          <a:xfrm flipV="1">
            <a:off x="8175625" y="4983163"/>
            <a:ext cx="47625" cy="52387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24" name="Straight Connector 32823"/>
          <p:cNvSpPr/>
          <p:nvPr/>
        </p:nvSpPr>
        <p:spPr>
          <a:xfrm>
            <a:off x="8385175" y="5532438"/>
            <a:ext cx="82550" cy="0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25" name="Straight Connector 32824"/>
          <p:cNvSpPr/>
          <p:nvPr/>
        </p:nvSpPr>
        <p:spPr>
          <a:xfrm flipH="1" flipV="1">
            <a:off x="7124700" y="4972050"/>
            <a:ext cx="44450" cy="47625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26" name="Straight Connector 32825"/>
          <p:cNvSpPr/>
          <p:nvPr/>
        </p:nvSpPr>
        <p:spPr>
          <a:xfrm>
            <a:off x="6862763" y="5532438"/>
            <a:ext cx="85725" cy="0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27" name="Straight Connector 32826"/>
          <p:cNvSpPr/>
          <p:nvPr/>
        </p:nvSpPr>
        <p:spPr>
          <a:xfrm>
            <a:off x="8169275" y="6053138"/>
            <a:ext cx="44450" cy="42862"/>
          </a:xfrm>
          <a:prstGeom prst="line">
            <a:avLst/>
          </a:prstGeom>
          <a:ln w="190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28" name="Straight Connector 32827"/>
          <p:cNvSpPr/>
          <p:nvPr/>
        </p:nvSpPr>
        <p:spPr>
          <a:xfrm>
            <a:off x="7669213" y="6213475"/>
            <a:ext cx="3175" cy="115888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29" name="Straight Connector 32828"/>
          <p:cNvSpPr/>
          <p:nvPr/>
        </p:nvSpPr>
        <p:spPr>
          <a:xfrm flipH="1">
            <a:off x="7100888" y="6019800"/>
            <a:ext cx="61912" cy="61913"/>
          </a:xfrm>
          <a:prstGeom prst="line">
            <a:avLst/>
          </a:prstGeom>
          <a:ln w="127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32830" name="Freeform 32829"/>
          <p:cNvSpPr/>
          <p:nvPr/>
        </p:nvSpPr>
        <p:spPr>
          <a:xfrm>
            <a:off x="7670800" y="4791075"/>
            <a:ext cx="744538" cy="1489075"/>
          </a:xfrm>
          <a:custGeom>
            <a:avLst/>
            <a:gdLst/>
            <a:ahLst/>
            <a:cxnLst/>
            <a:pathLst>
              <a:path w="1008" h="2016">
                <a:moveTo>
                  <a:pt x="0" y="0"/>
                </a:moveTo>
                <a:lnTo>
                  <a:pt x="0" y="1004"/>
                </a:lnTo>
                <a:lnTo>
                  <a:pt x="4" y="2016"/>
                </a:lnTo>
                <a:lnTo>
                  <a:pt x="166" y="2004"/>
                </a:lnTo>
                <a:lnTo>
                  <a:pt x="306" y="1966"/>
                </a:lnTo>
                <a:lnTo>
                  <a:pt x="410" y="1924"/>
                </a:lnTo>
                <a:lnTo>
                  <a:pt x="518" y="1872"/>
                </a:lnTo>
                <a:lnTo>
                  <a:pt x="714" y="1728"/>
                </a:lnTo>
                <a:lnTo>
                  <a:pt x="846" y="1554"/>
                </a:lnTo>
                <a:lnTo>
                  <a:pt x="908" y="1452"/>
                </a:lnTo>
                <a:lnTo>
                  <a:pt x="956" y="1336"/>
                </a:lnTo>
                <a:lnTo>
                  <a:pt x="988" y="1196"/>
                </a:lnTo>
                <a:lnTo>
                  <a:pt x="1008" y="1054"/>
                </a:lnTo>
                <a:lnTo>
                  <a:pt x="1006" y="926"/>
                </a:lnTo>
                <a:lnTo>
                  <a:pt x="986" y="782"/>
                </a:lnTo>
                <a:lnTo>
                  <a:pt x="956" y="694"/>
                </a:lnTo>
                <a:lnTo>
                  <a:pt x="924" y="606"/>
                </a:lnTo>
                <a:lnTo>
                  <a:pt x="890" y="534"/>
                </a:lnTo>
                <a:lnTo>
                  <a:pt x="830" y="434"/>
                </a:lnTo>
                <a:lnTo>
                  <a:pt x="766" y="356"/>
                </a:lnTo>
                <a:lnTo>
                  <a:pt x="712" y="300"/>
                </a:lnTo>
                <a:lnTo>
                  <a:pt x="678" y="264"/>
                </a:lnTo>
                <a:lnTo>
                  <a:pt x="578" y="178"/>
                </a:lnTo>
                <a:lnTo>
                  <a:pt x="460" y="110"/>
                </a:lnTo>
                <a:lnTo>
                  <a:pt x="374" y="72"/>
                </a:lnTo>
                <a:lnTo>
                  <a:pt x="284" y="44"/>
                </a:lnTo>
                <a:lnTo>
                  <a:pt x="188" y="18"/>
                </a:lnTo>
                <a:lnTo>
                  <a:pt x="90" y="4"/>
                </a:lnTo>
                <a:lnTo>
                  <a:pt x="0" y="0"/>
                </a:lnTo>
                <a:close/>
              </a:path>
            </a:pathLst>
          </a:custGeom>
          <a:solidFill>
            <a:srgbClr val="FF6699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2831" name="Freeform 32830"/>
          <p:cNvSpPr/>
          <p:nvPr/>
        </p:nvSpPr>
        <p:spPr>
          <a:xfrm>
            <a:off x="1316038" y="4699000"/>
            <a:ext cx="822325" cy="1417638"/>
          </a:xfrm>
          <a:custGeom>
            <a:avLst/>
            <a:gdLst/>
            <a:ahLst/>
            <a:cxnLst/>
            <a:pathLst>
              <a:path w="1008" h="1736">
                <a:moveTo>
                  <a:pt x="0" y="0"/>
                </a:moveTo>
                <a:lnTo>
                  <a:pt x="0" y="1004"/>
                </a:lnTo>
                <a:lnTo>
                  <a:pt x="700" y="1736"/>
                </a:lnTo>
                <a:lnTo>
                  <a:pt x="846" y="1554"/>
                </a:lnTo>
                <a:lnTo>
                  <a:pt x="908" y="1452"/>
                </a:lnTo>
                <a:lnTo>
                  <a:pt x="956" y="1336"/>
                </a:lnTo>
                <a:lnTo>
                  <a:pt x="988" y="1196"/>
                </a:lnTo>
                <a:lnTo>
                  <a:pt x="1008" y="1054"/>
                </a:lnTo>
                <a:lnTo>
                  <a:pt x="1006" y="926"/>
                </a:lnTo>
                <a:lnTo>
                  <a:pt x="986" y="782"/>
                </a:lnTo>
                <a:lnTo>
                  <a:pt x="956" y="694"/>
                </a:lnTo>
                <a:lnTo>
                  <a:pt x="924" y="606"/>
                </a:lnTo>
                <a:lnTo>
                  <a:pt x="890" y="534"/>
                </a:lnTo>
                <a:lnTo>
                  <a:pt x="830" y="434"/>
                </a:lnTo>
                <a:lnTo>
                  <a:pt x="766" y="356"/>
                </a:lnTo>
                <a:lnTo>
                  <a:pt x="712" y="300"/>
                </a:lnTo>
                <a:lnTo>
                  <a:pt x="678" y="264"/>
                </a:lnTo>
                <a:lnTo>
                  <a:pt x="578" y="178"/>
                </a:lnTo>
                <a:lnTo>
                  <a:pt x="460" y="110"/>
                </a:lnTo>
                <a:lnTo>
                  <a:pt x="374" y="72"/>
                </a:lnTo>
                <a:lnTo>
                  <a:pt x="284" y="44"/>
                </a:lnTo>
                <a:lnTo>
                  <a:pt x="188" y="18"/>
                </a:lnTo>
                <a:lnTo>
                  <a:pt x="90" y="4"/>
                </a:lnTo>
                <a:lnTo>
                  <a:pt x="0" y="0"/>
                </a:lnTo>
                <a:close/>
              </a:path>
            </a:pathLst>
          </a:custGeom>
          <a:solidFill>
            <a:srgbClr val="66FF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pSp>
        <p:nvGrpSpPr>
          <p:cNvPr id="32832" name="Group 32831"/>
          <p:cNvGrpSpPr/>
          <p:nvPr/>
        </p:nvGrpSpPr>
        <p:grpSpPr>
          <a:xfrm>
            <a:off x="1606550" y="641350"/>
            <a:ext cx="7172325" cy="5240338"/>
            <a:chOff x="1012" y="404"/>
            <a:chExt cx="4518" cy="3301"/>
          </a:xfrm>
        </p:grpSpPr>
        <p:graphicFrame>
          <p:nvGraphicFramePr>
            <p:cNvPr id="32833" name="Object 32832"/>
            <p:cNvGraphicFramePr/>
            <p:nvPr/>
          </p:nvGraphicFramePr>
          <p:xfrm>
            <a:off x="1684" y="432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2" name="" r:id="rId1" imgW="152400" imgH="393065" progId="Equation.DSMT4">
                    <p:embed/>
                  </p:oleObj>
                </mc:Choice>
                <mc:Fallback>
                  <p:oleObj name="" r:id="rId1" imgW="152400" imgH="393065" progId="Equation.DSMT4">
                    <p:embed/>
                    <p:pic>
                      <p:nvPicPr>
                        <p:cNvPr id="0" name="Picture 3091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684" y="432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834" name="Object 32833"/>
            <p:cNvGraphicFramePr/>
            <p:nvPr/>
          </p:nvGraphicFramePr>
          <p:xfrm>
            <a:off x="5204" y="412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3" name="" r:id="rId3" imgW="152400" imgH="393065" progId="Equation.DSMT4">
                    <p:embed/>
                  </p:oleObj>
                </mc:Choice>
                <mc:Fallback>
                  <p:oleObj name="" r:id="rId3" imgW="152400" imgH="393065" progId="Equation.DSMT4">
                    <p:embed/>
                    <p:pic>
                      <p:nvPicPr>
                        <p:cNvPr id="0" name="Picture 3092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204" y="412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835" name="Object 32834"/>
            <p:cNvGraphicFramePr/>
            <p:nvPr/>
          </p:nvGraphicFramePr>
          <p:xfrm>
            <a:off x="4782" y="404"/>
            <a:ext cx="168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4" name="" r:id="rId5" imgW="165100" imgH="393065" progId="Equation.DSMT4">
                    <p:embed/>
                  </p:oleObj>
                </mc:Choice>
                <mc:Fallback>
                  <p:oleObj name="" r:id="rId5" imgW="165100" imgH="393065" progId="Equation.DSMT4">
                    <p:embed/>
                    <p:pic>
                      <p:nvPicPr>
                        <p:cNvPr id="0" name="Picture 3093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782" y="404"/>
                          <a:ext cx="168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836" name="Object 32835"/>
            <p:cNvGraphicFramePr/>
            <p:nvPr/>
          </p:nvGraphicFramePr>
          <p:xfrm>
            <a:off x="5362" y="3288"/>
            <a:ext cx="168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5" name="" r:id="rId7" imgW="165100" imgH="393065" progId="Equation.DSMT4">
                    <p:embed/>
                  </p:oleObj>
                </mc:Choice>
                <mc:Fallback>
                  <p:oleObj name="" r:id="rId7" imgW="165100" imgH="393065" progId="Equation.DSMT4">
                    <p:embed/>
                    <p:pic>
                      <p:nvPicPr>
                        <p:cNvPr id="0" name="Picture 3094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5362" y="3288"/>
                          <a:ext cx="168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837" name="Object 32836"/>
            <p:cNvGraphicFramePr/>
            <p:nvPr/>
          </p:nvGraphicFramePr>
          <p:xfrm>
            <a:off x="1012" y="3180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6" name="" r:id="rId9" imgW="152400" imgH="393065" progId="Equation.DSMT4">
                    <p:embed/>
                  </p:oleObj>
                </mc:Choice>
                <mc:Fallback>
                  <p:oleObj name="" r:id="rId9" imgW="152400" imgH="393065" progId="Equation.DSMT4">
                    <p:embed/>
                    <p:pic>
                      <p:nvPicPr>
                        <p:cNvPr id="0" name="Picture 3095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1012" y="3180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838" name="Object 32837"/>
            <p:cNvGraphicFramePr/>
            <p:nvPr/>
          </p:nvGraphicFramePr>
          <p:xfrm>
            <a:off x="4988" y="3304"/>
            <a:ext cx="155" cy="4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7" name="" r:id="rId11" imgW="152400" imgH="393065" progId="Equation.DSMT4">
                    <p:embed/>
                  </p:oleObj>
                </mc:Choice>
                <mc:Fallback>
                  <p:oleObj name="" r:id="rId11" imgW="152400" imgH="393065" progId="Equation.DSMT4">
                    <p:embed/>
                    <p:pic>
                      <p:nvPicPr>
                        <p:cNvPr id="0" name="Picture 3096"/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4988" y="3304"/>
                          <a:ext cx="155" cy="40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2839" name="Rectangle 32838"/>
          <p:cNvSpPr/>
          <p:nvPr/>
        </p:nvSpPr>
        <p:spPr>
          <a:xfrm>
            <a:off x="0" y="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2840" name="Rectangle 32839"/>
          <p:cNvSpPr/>
          <p:nvPr/>
        </p:nvSpPr>
        <p:spPr>
          <a:xfrm>
            <a:off x="0" y="6667500"/>
            <a:ext cx="9144000" cy="1905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540000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2841" name="Rectangle 32840"/>
          <p:cNvSpPr/>
          <p:nvPr/>
        </p:nvSpPr>
        <p:spPr>
          <a:xfrm>
            <a:off x="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2842" name="Rectangle 32841"/>
          <p:cNvSpPr/>
          <p:nvPr/>
        </p:nvSpPr>
        <p:spPr>
          <a:xfrm>
            <a:off x="8934450" y="0"/>
            <a:ext cx="209550" cy="6858000"/>
          </a:xfrm>
          <a:prstGeom prst="rect">
            <a:avLst/>
          </a:prstGeom>
          <a:gradFill rotWithShape="1">
            <a:gsLst>
              <a:gs pos="0">
                <a:srgbClr val="ECD6B2">
                  <a:gamma/>
                  <a:shade val="66275"/>
                  <a:invGamma/>
                </a:srgbClr>
              </a:gs>
              <a:gs pos="50000">
                <a:srgbClr val="ECD6B2"/>
              </a:gs>
              <a:gs pos="100000">
                <a:srgbClr val="ECD6B2">
                  <a:gamma/>
                  <a:shade val="66275"/>
                  <a:invGamma/>
                </a:srgbClr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graphicFrame>
        <p:nvGraphicFramePr>
          <p:cNvPr id="32843" name="Object 32842"/>
          <p:cNvGraphicFramePr/>
          <p:nvPr/>
        </p:nvGraphicFramePr>
        <p:xfrm>
          <a:off x="969963" y="3086100"/>
          <a:ext cx="1252537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" r:id="rId13" imgW="546100" imgH="393700" progId="Equation.DSMT4">
                  <p:embed/>
                </p:oleObj>
              </mc:Choice>
              <mc:Fallback>
                <p:oleObj name="" r:id="rId13" imgW="546100" imgH="393700" progId="Equation.DSMT4">
                  <p:embed/>
                  <p:pic>
                    <p:nvPicPr>
                      <p:cNvPr id="0" name="Picture 3097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969963" y="3086100"/>
                        <a:ext cx="1252537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844" name="Object 32843"/>
          <p:cNvGraphicFramePr/>
          <p:nvPr/>
        </p:nvGraphicFramePr>
        <p:xfrm>
          <a:off x="6556375" y="3149600"/>
          <a:ext cx="377825" cy="90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" r:id="rId15" imgW="165100" imgH="393065" progId="Equation.DSMT4">
                  <p:embed/>
                </p:oleObj>
              </mc:Choice>
              <mc:Fallback>
                <p:oleObj name="" r:id="rId15" imgW="165100" imgH="393065" progId="Equation.DSMT4">
                  <p:embed/>
                  <p:pic>
                    <p:nvPicPr>
                      <p:cNvPr id="0" name="Picture 3098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556375" y="3149600"/>
                        <a:ext cx="377825" cy="9032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48" name="Straight Connector 32847"/>
          <p:cNvSpPr/>
          <p:nvPr/>
        </p:nvSpPr>
        <p:spPr>
          <a:xfrm>
            <a:off x="4419600" y="2205038"/>
            <a:ext cx="0" cy="3227387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grpSp>
        <p:nvGrpSpPr>
          <p:cNvPr id="32849" name="Group 32848"/>
          <p:cNvGrpSpPr/>
          <p:nvPr/>
        </p:nvGrpSpPr>
        <p:grpSpPr>
          <a:xfrm>
            <a:off x="4419600" y="2222500"/>
            <a:ext cx="1606550" cy="3200400"/>
            <a:chOff x="2784" y="1400"/>
            <a:chExt cx="1012" cy="2016"/>
          </a:xfrm>
        </p:grpSpPr>
        <p:sp>
          <p:nvSpPr>
            <p:cNvPr id="32850" name="Freeform 32849"/>
            <p:cNvSpPr/>
            <p:nvPr/>
          </p:nvSpPr>
          <p:spPr>
            <a:xfrm>
              <a:off x="2784" y="1400"/>
              <a:ext cx="1012" cy="1000"/>
            </a:xfrm>
            <a:custGeom>
              <a:avLst/>
              <a:gdLst/>
              <a:ahLst/>
              <a:cxnLst/>
              <a:pathLst>
                <a:path w="1012" h="1000">
                  <a:moveTo>
                    <a:pt x="0" y="0"/>
                  </a:moveTo>
                  <a:lnTo>
                    <a:pt x="0" y="1000"/>
                  </a:lnTo>
                  <a:lnTo>
                    <a:pt x="1012" y="1000"/>
                  </a:lnTo>
                  <a:lnTo>
                    <a:pt x="988" y="798"/>
                  </a:lnTo>
                  <a:lnTo>
                    <a:pt x="924" y="598"/>
                  </a:lnTo>
                  <a:lnTo>
                    <a:pt x="840" y="444"/>
                  </a:lnTo>
                  <a:lnTo>
                    <a:pt x="716" y="288"/>
                  </a:lnTo>
                  <a:lnTo>
                    <a:pt x="584" y="180"/>
                  </a:lnTo>
                  <a:lnTo>
                    <a:pt x="410" y="82"/>
                  </a:lnTo>
                  <a:lnTo>
                    <a:pt x="288" y="44"/>
                  </a:lnTo>
                  <a:lnTo>
                    <a:pt x="200" y="18"/>
                  </a:lnTo>
                  <a:lnTo>
                    <a:pt x="10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99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  <p:sp>
          <p:nvSpPr>
            <p:cNvPr id="32851" name="Freeform 32850"/>
            <p:cNvSpPr/>
            <p:nvPr/>
          </p:nvSpPr>
          <p:spPr>
            <a:xfrm>
              <a:off x="2784" y="2396"/>
              <a:ext cx="1012" cy="1020"/>
            </a:xfrm>
            <a:custGeom>
              <a:avLst/>
              <a:gdLst/>
              <a:ahLst/>
              <a:cxnLst/>
              <a:pathLst>
                <a:path w="1012" h="1020">
                  <a:moveTo>
                    <a:pt x="0" y="4"/>
                  </a:moveTo>
                  <a:lnTo>
                    <a:pt x="0" y="1020"/>
                  </a:lnTo>
                  <a:lnTo>
                    <a:pt x="210" y="994"/>
                  </a:lnTo>
                  <a:lnTo>
                    <a:pt x="386" y="938"/>
                  </a:lnTo>
                  <a:lnTo>
                    <a:pt x="556" y="846"/>
                  </a:lnTo>
                  <a:lnTo>
                    <a:pt x="704" y="732"/>
                  </a:lnTo>
                  <a:lnTo>
                    <a:pt x="830" y="580"/>
                  </a:lnTo>
                  <a:lnTo>
                    <a:pt x="938" y="390"/>
                  </a:lnTo>
                  <a:lnTo>
                    <a:pt x="992" y="198"/>
                  </a:lnTo>
                  <a:lnTo>
                    <a:pt x="1012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F6699"/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en-US"/>
            </a:p>
          </p:txBody>
        </p:sp>
      </p:grpSp>
      <p:sp>
        <p:nvSpPr>
          <p:cNvPr id="32852" name="Freeform 32851"/>
          <p:cNvSpPr/>
          <p:nvPr/>
        </p:nvSpPr>
        <p:spPr>
          <a:xfrm>
            <a:off x="2814638" y="2667000"/>
            <a:ext cx="1606550" cy="2743200"/>
          </a:xfrm>
          <a:custGeom>
            <a:avLst/>
            <a:gdLst/>
            <a:ahLst/>
            <a:cxnLst/>
            <a:pathLst>
              <a:path w="1012" h="1728">
                <a:moveTo>
                  <a:pt x="1012" y="1728"/>
                </a:moveTo>
                <a:lnTo>
                  <a:pt x="1012" y="726"/>
                </a:lnTo>
                <a:lnTo>
                  <a:pt x="311" y="0"/>
                </a:lnTo>
                <a:lnTo>
                  <a:pt x="189" y="145"/>
                </a:lnTo>
                <a:lnTo>
                  <a:pt x="97" y="301"/>
                </a:lnTo>
                <a:lnTo>
                  <a:pt x="35" y="493"/>
                </a:lnTo>
                <a:lnTo>
                  <a:pt x="0" y="716"/>
                </a:lnTo>
                <a:lnTo>
                  <a:pt x="29" y="925"/>
                </a:lnTo>
                <a:lnTo>
                  <a:pt x="85" y="1115"/>
                </a:lnTo>
                <a:lnTo>
                  <a:pt x="175" y="1277"/>
                </a:lnTo>
                <a:lnTo>
                  <a:pt x="286" y="1417"/>
                </a:lnTo>
                <a:lnTo>
                  <a:pt x="435" y="1545"/>
                </a:lnTo>
                <a:lnTo>
                  <a:pt x="603" y="1639"/>
                </a:lnTo>
                <a:lnTo>
                  <a:pt x="807" y="1705"/>
                </a:lnTo>
                <a:lnTo>
                  <a:pt x="1012" y="1728"/>
                </a:lnTo>
                <a:close/>
              </a:path>
            </a:pathLst>
          </a:custGeom>
          <a:solidFill>
            <a:srgbClr val="66FFFF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en-US"/>
          </a:p>
        </p:txBody>
      </p:sp>
      <p:sp>
        <p:nvSpPr>
          <p:cNvPr id="32847" name="Straight Connector 32846"/>
          <p:cNvSpPr/>
          <p:nvPr/>
        </p:nvSpPr>
        <p:spPr>
          <a:xfrm>
            <a:off x="2827338" y="3811588"/>
            <a:ext cx="3198812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000"/>
                                        <p:tgtEl>
                                          <p:spTgt spid="32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000"/>
                                        <p:tgtEl>
                                          <p:spTgt spid="32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2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2042</Words>
  <Application>WPS Presentation</Application>
  <PresentationFormat>On-screen Show</PresentationFormat>
  <Paragraphs>654</Paragraphs>
  <Slides>40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257</vt:i4>
      </vt:variant>
      <vt:variant>
        <vt:lpstr>幻灯片标题</vt:lpstr>
      </vt:variant>
      <vt:variant>
        <vt:i4>40</vt:i4>
      </vt:variant>
    </vt:vector>
  </HeadingPairs>
  <TitlesOfParts>
    <vt:vector size="306" baseType="lpstr">
      <vt:lpstr>Arial</vt:lpstr>
      <vt:lpstr>SimSun</vt:lpstr>
      <vt:lpstr>Wingdings</vt:lpstr>
      <vt:lpstr>Comic Sans MS</vt:lpstr>
      <vt:lpstr>微软雅黑</vt:lpstr>
      <vt:lpstr>Monospace</vt:lpstr>
      <vt:lpstr>Arial Unicode MS</vt:lpstr>
      <vt:lpstr>Calibri</vt:lpstr>
      <vt:lpstr>Default Design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Powerpointmaths.com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Fractions (Addition and Subtraction)</dc:title>
  <dc:creator/>
  <cp:lastModifiedBy>mathssite.com</cp:lastModifiedBy>
  <cp:revision>30</cp:revision>
  <dcterms:created xsi:type="dcterms:W3CDTF">2019-04-12T18:22:56Z</dcterms:created>
  <dcterms:modified xsi:type="dcterms:W3CDTF">2019-04-12T18:22:56Z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